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sldIdLst>
    <p:sldId id="256" r:id="rId2"/>
    <p:sldId id="463" r:id="rId3"/>
    <p:sldId id="525" r:id="rId4"/>
    <p:sldId id="523" r:id="rId5"/>
    <p:sldId id="524" r:id="rId6"/>
    <p:sldId id="530" r:id="rId7"/>
    <p:sldId id="531" r:id="rId8"/>
    <p:sldId id="532" r:id="rId9"/>
    <p:sldId id="527" r:id="rId10"/>
    <p:sldId id="529" r:id="rId11"/>
    <p:sldId id="526" r:id="rId12"/>
    <p:sldId id="508" r:id="rId13"/>
    <p:sldId id="511" r:id="rId14"/>
    <p:sldId id="509" r:id="rId15"/>
    <p:sldId id="522" r:id="rId16"/>
    <p:sldId id="512" r:id="rId17"/>
    <p:sldId id="513" r:id="rId18"/>
    <p:sldId id="514" r:id="rId19"/>
    <p:sldId id="516" r:id="rId20"/>
    <p:sldId id="515" r:id="rId21"/>
    <p:sldId id="533" r:id="rId22"/>
    <p:sldId id="517" r:id="rId23"/>
    <p:sldId id="518" r:id="rId24"/>
    <p:sldId id="519" r:id="rId25"/>
    <p:sldId id="477" r:id="rId26"/>
    <p:sldId id="399" r:id="rId27"/>
    <p:sldId id="409" r:id="rId28"/>
    <p:sldId id="481" r:id="rId29"/>
    <p:sldId id="482" r:id="rId30"/>
    <p:sldId id="5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6T06:51:51.769"/>
    </inkml:context>
    <inkml:brush xml:id="br0">
      <inkml:brushProperty name="width" value="0.05" units="cm"/>
      <inkml:brushProperty name="height" value="0.05" units="cm"/>
      <inkml:brushProperty name="fitToCurve" value="1"/>
    </inkml:brush>
  </inkml:definitions>
  <inkml:trace contextRef="#ctx0" brushRef="#br0">20936 14611 0,'-25'0'0,"50"0"15,-25-26-15,26 26 16,-26-26-16,25 26 16,-25-25-16,0-1 0,0 0 15,0 1-15,0-1 16,0 0-16,-25 26 15,-1-25-15,1 25 0,-27 0 16,27 25-16,-27 1 16,1 0-16,25-1 0,-25 27 15,25-27-15,-25 52 16,25-25-16,26-1 0,-25 26 16,25-26-16,0 1 0,0 25 15,25-26-15,1-25 16,0-1-16,25 27 0,0-52 15,1 25-15,25-25 0,0-25 16,-1 25-16,1-26 16,0 0-16</inkml:trace>
  <inkml:trace contextRef="#ctx0" brushRef="#br0" timeOffset="-194678">5286 7837 0,'0'-25'16,"-26"25"-1,26 25 1,0 1-16,26 0 0,-26-1 16,25 1-16,-25 25 0,26 1 15,-26-27-15,26 27 16,-26-1-16,25 0 0,-25-25 16,0 25-16,0-25 15,26 0-15,-26-1 0</inkml:trace>
  <inkml:trace contextRef="#ctx0" brushRef="#br0" timeOffset="-195607">4029 8017 0,'0'-26'16,"0"1"-16,25 50 47,-25 1-47,0 25 0,26-25 15,-26 25-15,25 1 0,-25-1 16,26 0-16,-26 1 16,26-27-16,-26 26 0,0-25 15,0 25-15</inkml:trace>
  <inkml:trace contextRef="#ctx0" brushRef="#br0" timeOffset="-195132">3952 7940 0,'0'-26'0,"-26"1"16,26-1-16,0 0 15,26 1-15,-1-27 0,27 27 16,-27-1-16,26 0 0,26 26 16,-25 0-16,25 0 15,25 0-15,-25 26 0,0 0 16,-25 25-16,25 0 16,-26 1-16,0-1 0,-25 26 15,25 0-15,-51-26 0,26 1 16,-26 25-16,0-52 15,0 27-15,-26-1 0,26-26 16,-25 1-16,25 0 16</inkml:trace>
  <inkml:trace contextRef="#ctx0" brushRef="#br0" timeOffset="-194923">4182 8248 0,'-25'26'16,"25"-52"-1,25 26-15,1-26 16,25 26-16,26-25 0,0-1 16,0 0-16,26 26 0,-26-25 15,26-1-15,-26 26 16,-1-26-16</inkml:trace>
  <inkml:trace contextRef="#ctx0" brushRef="#br0" timeOffset="-193588">5234 7863 0,'-25'-77'0,"25"51"16,0 1-16,25-1 15,1 0-15,0 1 0,25 25 16,-25-26-16,25 26 0,26 0 16,-26-26-16,1 26 15,25 0-15,-26 0 0,-26 0 16,27 0-16,-27 26 16,1 0-16,0-26 0,-26 25 15,0 1-15,0 25 0,0-25 16,0 0-16,0-1 15,0 1-15,0 0 0,25-1 16,-25 1-16,0 0 0,0-1 16,0 1-1,0 0-15,0-1 0,26 1 16,-26 0-16,0-1 16,0 1-16,0 0 15,0-1-15,0 1 31,-26-26-15,26 26 0,0-52 93,-25 26-62,-1 0-16,0 0-15,26 26-16,-25-26 15,-1 0 1,0 0-16,1 0 16,-1 0-16,1 0 15,-1 0 1,0 0-16,1 0 31,25-26-31,0 0 31,25 26-15,-25-25-16,26 25 0,0-26 16,-1 26-16,1-26 15,25 26-15,-25-25 0,25 25 16,0-26-16,1 26 0,-1 0 16,0-26-16,1 26 15,-1 0-15,26 26 16,-26 0-16,-25-26 15,0 25-15,-1 1 0,1-26 16,-26 26-16,0-1 0,0 1 16,0 0-16,0-1 15,0 1-15,-26 0 16,26-1-16,-25-25 0,-1 26 16,0-1-16,-25 1 15,25 0-15,-25-26 0,0 25 16,-1 1-16,1-26 15,0 26-15,-1-26 0,1 0 16,0 0-16,-1 0 0,1 0 16,0 0-16,0 0 15,25-26-15,-25 26 0,25-26 16,0 1-16</inkml:trace>
  <inkml:trace contextRef="#ctx0" brushRef="#br0" timeOffset="-192992">6389 7760 0,'26'0'31,"-26"26"-31,0 0 16,25-1-16,-25 1 0,26 25 15,-26-25-15,26 25 16,-26 1-16,0-27 0,25 27 15,-25-1-15,0-25 16,26-1-16,-26 1 0,0 0 16,0-1-16,26-25 31,-26-25-15,0-1-16,0 0 15,-26-25-15,26 0 0,-26-1 16,26 1-16,-25-26 0,25 0 15,-26 26-15,26-26 16,0 25-16,0 1 0,0 0 16,26 25-16,25 26 15,-25 0-15,25 0 16,-26 26-16,27-1 0,-1 27 16,0-1-16,1 26 15,-1-26-15,0 26 0,-25 0 16,25-25-16,-25 25 15,0-26-15,-1 0 0,-25 1 16,26-27-16,-26 1 0,26 0 16,-26-1-16</inkml:trace>
  <inkml:trace contextRef="#ctx0" brushRef="#br0" timeOffset="-192805">6594 7991 0,'-25'0'0,"-1"0"0,26-25 16,26-1-1,-1 26-15,26 0 16,1-26-16,25 26 16,0-25-16,0 25 0,0 0 15,0-26-15,0 26 0</inkml:trace>
  <inkml:trace contextRef="#ctx0" brushRef="#br0" timeOffset="-192344">7364 7658 0,'0'-26'0,"0"0"15,0 1 1,26 25-16,-1 25 15,-25 1-15,26 0 16,-1 25-16,-25 0 16,26 1-16,0-1 0,-26 26 15,25-26-15,-25 1 16,0-1-16,26 0 0,-26-25 16,0 25-16,0-25 15,0 0-15,0-52 16,-26 26-1,1-26-15,25-25 16,-26 0-16,0-1 0,1-25 16,-1 26-16,1-26 0,-27 0 15,27 0-15,25 0 16,-26 26-16,26 0 0,0 25 16,26 0-16,-1 1 15,1 25-15,25 0 0,0 0 16,1 0-16,25 25 0,-26-25 15,26 26-15,0 0 16,-26-1-16,1 1 0,-27-1 16,1 1-16,-26 0 15,-26-1-15,-51 1 0,0 0 16,-51-1-16</inkml:trace>
  <inkml:trace contextRef="#ctx0" brushRef="#br0" timeOffset="-315569">4644 5477 0,'-25'0'31,"25"26"-31,0-1 16,0 1-16,-26 0 16,26 25-16,0-25 15,-26-1-15,26 27 0,0-27 16,0 1-16,0 0 0,0-1 16,0 1-16</inkml:trace>
  <inkml:trace contextRef="#ctx0" brushRef="#br0" timeOffset="-315113">4593 5528 0,'-26'-51'0,"26"25"0,-25-25 16,25 25-16,0 1 15,0-1-15,25 26 0,1-26 16,0 26-16,25-25 16,0 25-16,1 0 0,-1 0 15,0 0-15,0 0 0,1 0 16,-1 25-16,-25-25 16,-1 26-16,1 0 0,-26-1 15,0 27-15,-26-27 0,-25 1 16,25 25-16,-25-25 15,0 0-15,0-1 0,-26 1 16,51 0-16,-25-1 16,25-25-16,0 26 0,1-26 15,-1 0-15,26 26 0,26-26 16,-1 0 0,27 0-16,-27 25 0,27-25 15,-1 26-15,0-26 16,0 26-16,1-1 0,-1-25 15,-25 26-15,25-1 0,-25 1 16,-1-26-16,-25 26 16,26-26-16,-26 25 0</inkml:trace>
  <inkml:trace contextRef="#ctx0" brushRef="#br0" timeOffset="-314651">5414 5503 0,'-26'25'0,"1"1"31,25 0-31,0-1 16,0 1-16,-26 0 0,26-1 15,0 27-15,0-27 16,0 1-16,0 0 0,0-1 16,0 1-16,0-1 15,0-50 17,0-1-17,0 1-15,0-1 0,26-25 16,-26 25-16,0-25 15,25-1-15,1 1 0,0 0 16,-26 25-16,51-25 0,-25 25 16,-1 26-16,1 0 15,25 0-15,-25 26 0,0-1 16,-1 1-16,1 25 16,-1-25-16,-25 25 0,26 1 15,-26-27-15,26 27 0,-26-27 16,0 27-16,0-27 15,25 1-15</inkml:trace>
  <inkml:trace contextRef="#ctx0" brushRef="#br0" timeOffset="-314457">5440 5657 0,'-26'-26'0,"0"26"0,26-26 15,26 26 17,0 0-32,-1 0 0,27 0 15,-1 0-15,0 0 0,1 0 16,-1-25-16,0 25 16</inkml:trace>
  <inkml:trace contextRef="#ctx0" brushRef="#br0" timeOffset="-313954">5978 5503 0,'0'-26'15,"26"52"32,-26-1-31,26 1-16,-26 0 0,0-1 15,0 1-15,25 0 16,-25-1-16,0 1 0,0 0 16,0-1-16,26 1 0,-26 0 15,0-1-15,0 1 16,0-1 0,0-50-1,-26 25-15,26-26 16,0 1-16,0-1 0,-25-25 15,25 25-15,0-25 16,0-1-16,0 1 0,0 0 16,0-1-16,25 1 15,-25 25-15,26 1 0,-26-1 16,26 0-16,-1 1 0,1 25 16,0 0-16,-1 25 15,27-25-15,-27 26 0,27 0 16,-27-1-16,1 1 15,0 0-15,-1-1 0,1 1 16,-26 25-16,0-25 0,-26 0 16,-25-26-16,0 25 15,-1 1-15,-25-26 0,0 0 16,0 0-16,26-26 16,-26 26-16</inkml:trace>
  <inkml:trace contextRef="#ctx0" brushRef="#br0" timeOffset="-369311">11854 192 0,'-26'0'31,"0"0"-31,52 0 79,0 25-64,-26 1 1,0 0-1,0-1-15,25 27 16,-25-27-16,0 27 0,0-1 16,0 0-16,26 1 15,-26-1-15,0 26 0,0-26 16,26 26-16,-26 0 16,0 0-16,0 0 0,0 0 15,0 0-15,0 0 0,25 0 16,-25 0-16,0 0 15,0-26-15,0 26 0,26 0 16,-26-26-16,0 1 16,26-1-16,-26 0 0,0 1 15,0-1-15,0-25 0,0-1 16,25 1-16,-25 0 16</inkml:trace>
  <inkml:trace contextRef="#ctx0" brushRef="#br0" timeOffset="-367594">11982 1782 0,'-26'0'0,"26"26"32,26-26-32,0 0 15,-1 26 1,1-26-16,0 0 15,-1 0-15,27 25 0,-27-25 16,27 0-16,-1 0 16,0 0-16,26 26 0,0-26 15,0 0-15,26-26 0,-1 26 16,27-25-16,25 25 16,0-26-16,25 26 0,1-26 15,-1 26-15,1-25 16,0 25-16,-27 0 0,-24 0 15,-1 0-15,0 0 0,-51 0 16,0 0-16,0 0 16,-51 0-16,0 0 0,-1 0 15,1 0-15,-26-26 110,-26 26-110,1 0 31,-1 0-15,0 0-1,26 26 16,-25-26-31,50 0 32,1 0-17,0-26 32,-1 0-31,1 1-1,0-1-15,-1 1 16,1-1-16,25-25 0,0 25 16,1-25-16,-1-26 15,0 0-15,1 0 0,-1 0 16,0 0-16,26-26 0,-25 26 16,-1 26-16,0-26 15,1 26-15,-1-1 0,0 1 16,-25 25-16,25 1 15,-25-1-15,-1 0 0,1 26 16,0-25-16,-1-1 0,1 26 16,0-26-16,-26 1 15,25-1-15,1 26 0,-26-26 16,26 1-16,-26-1 16,25 26-16,1-26 0,0 1 15,-1 25-15,1-26 16,0 26-16,-1-26 15,1 26 1,0 0-16,-1-25 16,1 25-1,-26-26 1,26 26 0,-1 0 15,-25-26-31,26 26 15,0 0 1,-26-25 0,25 25 15,1-26 0,0 26-15,-26-26-1</inkml:trace>
  <inkml:trace contextRef="#ctx0" brushRef="#br0" timeOffset="-366143">11725 192 0,'0'25'31,"26"-25"-15,0 0-16,-1 0 16,1 0-16,0 0 0,25 0 15,0-25-15,1 25 16,25 0-16,0 0 0,25-26 15,1 26-15,25 0 16,0 0-16,1-26 0,-1 26 16,0 0-16,1 0 0,-1 0 15,-26 0-15,27-25 16,-27 25-16,1 0 0,-26 0 16,26 0-16,-26 0 15,0 0-15,0 0 0,0 0 16,-1 0-16,1 0 0,0 0 15,0 0-15,0-26 16,0 26-16,0 0 16,0 0-16,0 0 0,0 0 15,0 0-15,-26 0 0,26 0 16,-25 0-16,25 0 0,-26 0 16,-25 0-16,25 0 15,-25 26-15,-1-26 0,27 0 16,-27 0-16,1 0 15,0 0-15,-1 0 0,1 0 16,0 0-16,-1 0 0,1 0 16,25 0-16,-25 0 15,25 0-15,-25 0 0,-1 0 16,27 25-16,-27-25 16,1 0-16,0 0 0,-1 0 15,1 26-15,0-26 16,-1 0-16,1 0 15,-26-26 1,26 26 0,-1 0-1,1-25-15,0 25 16,-1 0 0,1 0 15,0 0 16,-1 0-32,1 0 17</inkml:trace>
  <inkml:trace contextRef="#ctx0" brushRef="#br0" timeOffset="-365230">16318 63 0,'0'-25'0,"26"25"62,-26 25-46,25-25-16,1 0 16,0 0-1,-1 0-15,1 0 16,25 0-16,1 0 0,-27 0 16,27 0-16,-1-25 0,0 25 15,0 0-15,-25 0 16,25-26-16,-25 26 0,0 0 15,-1 0-15,-50 0 47,-1 26-47</inkml:trace>
  <inkml:trace contextRef="#ctx0" brushRef="#br0" timeOffset="-363577">13291 705 0,'0'-26'16,"0"1"15,0-1-15,0 0 0,0 1-1,-26-1-15,0 26 16,26-26-16,-51 26 15,25 0-15,-25-25 0,0 25 16,-1 0-16,-25 0 0,26 0 16,0 0-16,-26 25 15,25 1-15,1-26 0,0 26 16,25-1-16,-25 1 16,25 0-16,1-1 0,25 27 15,-26-27-15,26 1 0,0-1 16,0 27-16,0-27 15,26 1-15,-1 0 0,-25-1 16,51-25-16,-25 26 16,0 0-16,25-26 0,0 25 15,1-25-15,-1 26 0,0-26 16,26 26-16,-25-26 16,-1 25-16,0 1 0,-25-26 15,25 26-15,-25 25 16,0-25-16,-1-1 0,-25 1 15,0 25-15,0-25 0,0 0 16,0-1-16,-25 1 16,-1 0-16,0-1 0,-25 1 15,0 0-15,-1-1 0,1 1 16,0-26-16,-26 0 16,25 26-16,-25-26 0,26 0 15,-26 0-15,26-26 16,25 26-16,-25-26 0,0 26 15,25-25-15,0 25 0,1-26 16,25 0-16,-26 26 16,26-25-16,-26 25 0,26-26 31</inkml:trace>
  <inkml:trace contextRef="#ctx0" brushRef="#br0" timeOffset="-362989">13496 731 0,'0'-26'15,"25"26"-15,1 0 32,-26 26 14,0-1-30,0 26-16,0 1 16,0-1-16,-26 0 0,26 26 15,-25-25-15,25 25 0,0-26 16,-26 26-16,26-26 16,-26 1-16,26-1 0,-25-25 15,25 25-15,0-25 16,-26-1-16,26 27 0,0-27 15,0 1-15,-26-26 16,26 25-16,0-50 16,26-1-1</inkml:trace>
  <inkml:trace contextRef="#ctx0" brushRef="#br0" timeOffset="-362453">13547 782 0,'0'-26'15,"0"1"1,0-1 0,0 0-16,0 1 15,0-1-15,0 0 16,26 1-16,-1-1 0,-25 0 16,26 1-16,0 25 15,-1-26-15,1 26 0,0 0 16,-1 0-16,27 0 0,-27 0 15,1 0-15,0 0 16,-1 26-16,27-26 0,-27 25 16,1 1-16,-26 0 15,26-1-15,-1 27 0,-25-27 16,26 27-16,-26-1 0,0 0 16,0 0-16,0 1 15,0-1-15,0 26 0,0-26 16,0 1-16,0-1 15,0 0-15,0 1 0,0-1 16,0-25-16,0 25 0,0-25 16,0-1-16,-26 1 15,26 0-15,0-1 16,-25-50 0</inkml:trace>
  <inkml:trace contextRef="#ctx0" brushRef="#br0" timeOffset="-362129">13675 1064 0,'-25'0'0,"50"0"31,1 0-15,0 0-16,-1 0 15,27 0-15,-27-26 16,27 26-16,-1 0 0,0 0 16,1 0-16,-27 0 0,27 0 15,-27 0-15,1 0 16,0 0-16,-52 0 31,26-25-31,-26 25 16</inkml:trace>
  <inkml:trace contextRef="#ctx0" brushRef="#br0" timeOffset="-361722">14496 577 0,'0'-26'0,"0"52"47,0-1-32,26 1-15,-26 0 0,0 25 16,0-25-16,26 50 0,-26-24 16,0 25-16,0-26 15,0 26-15,-26-26 0,26 26 16,0-25-16,-26-1 15,26 0-15,0 1 0,0-27 16,-25 1-16,25 0 16,0-1-16,0 1 15,0-52 1</inkml:trace>
  <inkml:trace contextRef="#ctx0" brushRef="#br0" timeOffset="-361177">14419 705 0,'0'-26'0,"-25"26"15,25-25-15,0-1 16,0 0 0,25 1-16,-25-1 15,26 26-15,25-26 0,-25 1 16,0 25-16,25 0 16,-25-26-16,25 26 0,0 0 15,1 0-15,-1 0 16,-25 0-16,25 0 0,-25 26 15,25-26-15,-25 25 0,-1 1 16,1 0-16,-1-1 16,-25 1-16,0 0 0,0-1 15,0 1-15,0 0 16,-25 25-16,-1-26 0,1 1 16,-27 25-16,27-25 0,-1 0 15,-25-1-15,25 1 16,0 0-16,1-1 0,-1-25 15,0 26-15,1-26 16,-1 0-16,0 0 16,1 0-16,-1 0 15,0 0 1,26-26-16</inkml:trace>
  <inkml:trace contextRef="#ctx0" brushRef="#br0" timeOffset="-358546">13598 2167 0,'0'-25'15,"0"-1"1,26 26 0,-26-26-1,0 52 17,0 0-17,0-1 1,0 27-16,0-27 15,0 27-15,0-1 16,-26 0-16,26 1 0,0 24 16,0-24-16,0 25 0,0-26 15,0 0-15,0 26 16,0-25-16,0-1 0,0-25 16,26 25-16,-26-25 0,0-1 15,0 1-15,0 0 16</inkml:trace>
  <inkml:trace contextRef="#ctx0" brushRef="#br0" timeOffset="-357569">10674 3271 0,'25'0'46,"1"0"-46,0 0 16,-1 0-16,1 0 16,-1 0-16,1-26 0,25 26 15,1 0-15,-27 0 16,27 0-16,25 0 0,0 0 16,-26-26-16,52 26 0,-26 0 15,25 0-15,27 0 16,-27 0-16,52-25 0,-26 25 15,26 0-15,26 0 16,-26-26-16,25 26 0,1 0 16,25-26-16,-25 26 0,-1 0 15,1-25-15,-26 25 16,26 0-16,-1-26 0,1 26 16,-1 0-16,-25-26 0,26 26 15,0-25-15,-1 25 16,-25-26-16,0 26 0,0-26 15,0 26-15,-26 0 16,0-25-16,-25 25 0,25-26 16,-25 26-16,25 0 0,-25-26 15,25 26-15,-25 0 16,25 0-16,-25-25 0,-26 25 16,25 0-16,-25 0 15,-25-26-15,25 26 0,-26 0 16,-25-26-16,25 26 0,-26 0 15,1 0-15,0 0 16,-1-25-16,1 25 31</inkml:trace>
  <inkml:trace contextRef="#ctx0" brushRef="#br0" timeOffset="-355859">8570 3322 0,'25'0'0,"1"0"0,25 0 15,-25 0-15,25 0 16,1 0-16,-1 0 0,0 0 16,26 0-16,-25 0 15,25 0-15,-1-26 0,1 26 16,26 0-16,0 0 0,-26 0 16,25-25-16,1 25 15,0 0-15,-1 0 0,-25 0 16,26 0-16,-26 0 15,25 0-15,-25 0 0,0 0 16,-25 0-16,25 0 0,-26 0 16,0 0-16,1 0 15,-1 0-15,0 0 0,0 0 16,1 0-16,-1 0 16,0 0-16,-25 0 0,25 0 15,1 0-15,-27 0 0,1 0 16,0 0-16,-1 0 15,1 0-15,0 0 16,-1 0 0</inkml:trace>
  <inkml:trace contextRef="#ctx0" brushRef="#br0" timeOffset="-354174">17652 2834 0,'26'0'78,"-1"0"-62,1 0-1,0 0 1,-1 0-16,1 0 0,25 0 15,-25 0-15,25 0 16,1-25-16,25 25 0,-26 0 16,0 0-16,26 0 0,0 0 15,-25 0-15,24 0 16,1 0-16,0 0 0,0 0 16,0 0-16,26 0 15,-26 0-15,0 0 0,0 0 16,0 0-16,0 0 0,-26 0 15,26 0-15,0 0 16,0 0-16,-26 0 0,26 0 16,-25 0-16,-1 0 15,26 0-15,-26 0 0,1 0 16,-1 0-16,26 0 0,-26 0 16,0 0-16,26 0 15,-25 0-15,25 0 0,-26 0 16,0 0-16,26 0 15,-25 0-15,25 0 0,-26 0 16,0-26-16,26 26 16,-25 0-16,-1 0 0,26 0 15,-26 0-15,26 0 0,-26 0 16,1 0-16,25 0 16,-26 0-16,0 0 0,26 0 15,-25 0-15,-1 0 0,0 0 16,-25 0-16,25 0 15,1 0-15,-1 0 0,0 0 16,0 0-16,1 0 16,-1 0-16,26 0 0,-26 0 15,26 0-15,-25 0 0,25 0 16,-26 0-16,0 0 16,1 0-16,-1 0 0,0 0 15,-25 0-15,-1 0 16,27 0-16,-27 0 0,1 0 15,25-26-15,-25 26 0,0 0 16,25 0-16,-25 0 16,-1 0-16,1-25 0,0 25 15,-1 0-15,1 0 16,0 0-16</inkml:trace>
  <inkml:trace contextRef="#ctx0" brushRef="#br0" timeOffset="-352451">6697 3424 0,'-26'0'0,"52"0"31,-1 0-16,1 0 1,0 0 0,-1 0-16,1 0 15,0 0-15,25 0 0,-25 0 16,25 0-16,-25 0 16,25 0-16,-25 0 0,25 0 15,0 0-15,-25 0 16,25 0-16,1 0 0,-1 0 15,0 0-15,26 0 0,-26 0 16,1 0-16,-1 0 16,0 0-16,1 0 0,-1 0 15,0 0-15,-25 0 16,25 0-16,-25 0 0,25 0 16,-25 0-16,0 0 0,25 0 15,-25 0-15,25 0 16,-25 0-16,-1 0 0,26 0 15,-25 0-15,25 0 16,-25 0-16,25 0 0,-25 0 16,25 0-16,1 0 0,-27 0 15,1 0-15,25 0 16,-25 0-16,0 0 0,-1 0 16,1 0-16,25 0 0,-25 0 15,0 0-15,-1 0 16,1 0-16,0 0 0,-1 0 15,1 0-15,25 0 16,-25 0-16,0 0 0,-1 0 16,1 0-16,-1 0 0,1 26 15,0-26 1</inkml:trace>
  <inkml:trace contextRef="#ctx0" brushRef="#br0" timeOffset="-351377">8801 3373 0,'0'-26'63,"25"26"-16,1 0-32,0 0 1,-1 0-16,1 0 16,0 0-16,-1 0 15,1 0-15,0-25 16,-1 25-16,1 0 0,0 0 16,-52 0 15,0 0-31,1 0 0,-1 0 15,0 0-15,1 0 16,-27 25-16,27-25 0,-1 0 16,-25 0-16,25 0 0,0 0 15,1 0-15,-1-25 16,0 25 0,52 0-1,0 0 1,-1 0-16,1 0 0,0 0 15,25-26-15,-25 26 16,-1 0-16,27 0 0,-27 0 16,1 0-16,0 0 15,-1-25-15,-50 25 32,-1 25-17,0-25-15,1 0 0,-1 26 16,-25-26-16,-1 0 15,27 0-15,-27 0 0,27 0 16,-1 0-16,0 25 0,1-25 16,50 0 15,1-25-31,25 25 16,-25 0-16,25-26 0,-25 26 15,0 0-15,-1 0 0,1-25 16,0 25-16,-1 0 15,-50 0 1,-1 0 0,-25 25-16</inkml:trace>
  <inkml:trace contextRef="#ctx0" brushRef="#br0" timeOffset="-341051">13444 2116 0</inkml:trace>
  <inkml:trace contextRef="#ctx0" brushRef="#br0" timeOffset="-340596">13419 2142 0,'-26'0'16,"52"0"109,-1 0-110,1 0-15,0 0 0,-1-26 16,1 26-16,0 0 16,-1 0-16,1 0 15,0 0-15,-1 0 16,1 0-1,0 0 17,-52 0 61,0 0-77,1 0 0,-1 0-1,0 0 1</inkml:trace>
  <inkml:trace contextRef="#ctx0" brushRef="#br0" timeOffset="-340081">13367 2116 0,'26'0'0,"0"0"16,-1 0-16,1 0 0,0 0 16,-1 0-16,1 0 15,0 0-15,25 0 0,-25 0 16,-1 0-16,1 0 16,0 0-16,-1 0 0,1 0 15,0 0-15,-1 0 31,-50 0 48</inkml:trace>
  <inkml:trace contextRef="#ctx0" brushRef="#br0" timeOffset="-339431">13804 2090 0</inkml:trace>
  <inkml:trace contextRef="#ctx0" brushRef="#br0" timeOffset="-339173">13675 2090 0,'26'0'16,"25"0"-16,-25 0 0,0-25 15,25 25-15,-25 0 16,-1 0-16,1 0 16,-52 0-1,1 0 1</inkml:trace>
  <inkml:trace contextRef="#ctx0" brushRef="#br0" timeOffset="-334145">13573 2296 0,'0'-26'15,"0"0"1,0 1 0,0-1 15,0 52 16,25-26-47,-25 25 15,0 1 1,0 0 0,0-1-1,0-50 95,0-1-95,0 0 16,0 1-15,0 50 47,0 1-48,0 0 1,0-1-1,26 1-15,-26 0 32,0-1-32,0 1 31,0 0 0,0-1 0,0 1 1,0-1-17,0 1 1,0 0 0,0-1 15,0 1-31,0 0 31,0-1-15,0 1-1,0 0 17,0-1-1,0 1-16,0 0 17,0-1-17,0 1 17,0 0-1,0-1 0,0 1 0,0 0 16,0-1 0,0 1-16,26-26-31,-26 26 32,0-1-1,0 1 16,0 0 15,0-52 141,0 0-171,0 52 108,-26-26-124,26 26-16,0-1 31,-26-25-15,26-25 109,0 50 328,0 1-422,26-26-15,0 0 15,-26 26 47,-26-26-62,0 0-1,52 0 95,-26-26-95,26 26-15,-1 0 32</inkml:trace>
  <inkml:trace contextRef="#ctx0" brushRef="#br0" timeOffset="-334103">13675 3168 0,'-25'0'0,"-1"0"15</inkml:trace>
  <inkml:trace contextRef="#ctx0" brushRef="#br0" timeOffset="-334074">13624 3168 0,'0'-26'0</inkml:trace>
  <inkml:trace contextRef="#ctx0" brushRef="#br0" timeOffset="-333906">13598 3117 0,'26'-26'15,"0"26"17,-1 0 15,-50 0-1</inkml:trace>
  <inkml:trace contextRef="#ctx0" brushRef="#br0" timeOffset="-333791">13624 3091 0,'-26'0'16,"52"-26"62</inkml:trace>
  <inkml:trace contextRef="#ctx0" brushRef="#br0" timeOffset="-333612">13701 3117 0,'-26'25'31,"1"-25"-15,-1 0 0</inkml:trace>
  <inkml:trace contextRef="#ctx0" brushRef="#br0" timeOffset="-333568">13624 3117 0,'0'-26'16</inkml:trace>
  <inkml:trace contextRef="#ctx0" brushRef="#br0" timeOffset="-332261">13727 3091 0,'-26'0'31,"26"26"-31,-26-26 15,1 0 1,-1 0 0,26-26-1,0 0 1,0 1 0,26-1 15,-1 26-16,1 0 1,-26 26 0,26-26-16,-26 25 15,0 1 1,-26 0 15,0-26-15,1 0-1,-1 0 1,0-26 15,26 0-15,26 1 0,0 25 15,-1 0-31,1 0 15,0 0 1,-1 25 0,-25 1 31,-25-26-32,-1 0 1,26 26-16,-26-26 15,1 0 1,-1 0-16,0 0 16,26-26-1,0 0 17,26 1-17,0 25 1,-1 0-1,1 0 1,0 0 0,-1 25-1,1-25 1,-26 26 0,-26-26-1,26 26 1,-25-26-16,-1 0 15,0 0 1,26 25-16,-25-25 16,-1 0-1,26-25-15,-26-1 32,26 0-17,26 26 1,0 0-1,-1 0 1,1 0 0,-26 26-1,26-26 1,-26 26-16,0-1 47,-26-25-47,0 0 15,1 0 1,-1 0 0,0 0-1,26-25 1,0-1 0,0 0-1,26 26-15,0-25 16,-1 25-1,1 25 1</inkml:trace>
  <inkml:trace contextRef="#ctx0" brushRef="#br0" timeOffset="-332115">13727 3091 0,'25'26'0,"-25"-1"16,0 1 15,-25-26-31,-1 0 16,0 0-16,1 0 15,-1 0 1,26-26 15</inkml:trace>
  <inkml:trace contextRef="#ctx0" brushRef="#br0" timeOffset="-331930">13727 3142 0,'-26'26'32,"0"-26"-32,1 0 15,25 26-15</inkml:trace>
  <inkml:trace contextRef="#ctx0" brushRef="#br0" timeOffset="-317927">5927 3476 0,'26'0'94,"-1"0"-78,1 0-16,0 0 15,25 0-15,0 0 16,1 25-16,25-25 0,-26 0 15,26 0-15,-26 0 16,26 0-16,0 0 0,-26 0 16,26-25-16,-25 25 0,-1 0 15,-25 0-15,-1 0 16,27-26-16,-27 26 16</inkml:trace>
  <inkml:trace contextRef="#ctx0" brushRef="#br0" timeOffset="-317525">6004 3450 0,'26'0'16,"-1"0"-16,1 0 16,25 0-16,1 0 0,-1 0 15,26 0-15,0 0 0,0 0 16,0 0-16,25 0 16,-25 0-16,-25 0 0,25 0 15,-26 0-15,0 0 0,-25 0 16,0 0-16,-1 0 15</inkml:trace>
  <inkml:trace contextRef="#ctx0" brushRef="#br0" timeOffset="-316553">5799 3527 0,'0'-26'16,"0"52"46,0 0-46,0-1 0,0 1-16,0 25 15,0 1-15,0-1 0,0 0 16,0 26-16,-26-25 0,26 25 15,0 0-15,0-26 0,0 26 16,0 0-16,0-26 16,0 0-16,0 26 0,26-25 15,-26-1-15,0 0 16,0-25-16,0 25 0,0-25 16,0 0-16,0-1 0,25 1 15</inkml:trace>
  <inkml:trace contextRef="#ctx0" brushRef="#br0" timeOffset="-316276">5363 4605 0,'0'25'15,"0"1"-15,25-26 16,1 26 0,0-26-16,-26 25 15,25-25-15,1 26 0,0-26 16,-1 26-16,1-26 15,0 0-15</inkml:trace>
  <inkml:trace contextRef="#ctx0" brushRef="#br0" timeOffset="-316048">6004 4630 0,'0'-25'31,"-26"25"-31,1 0 16,-1 25 0,0-25-16,1 0 0,-1 26 15,0 0-15,1-1 16,-1 1-16,0 0 16,1-1-16,-1 1 0,1 0 15,-1-1-15,26 1 0,-26 0 16</inkml:trace>
  <inkml:trace contextRef="#ctx0" brushRef="#br0" timeOffset="-312661">23168 2757 0,'26'0'0,"0"0"31,-1 0-31,1 0 16,0 0-16,-1-25 15,1 25 1,-26 25 15,0 1-15,0 0-16,0-1 15,0 27-15,-26-1 0,26 26 16,0 0-16,0 0 0,0 0 16,0 0-16,26 0 15,-26 0-15,26 0 0,-26-26 16,0 0-16,25 1 16,-25-27-16,0 27 0,0-27 15,26 1-15,-26 0 0,0-1 16,0 1-16,0 0 15</inkml:trace>
  <inkml:trace contextRef="#ctx0" brushRef="#br0" timeOffset="-312194">23194 3886 0,'-26'0'0,"1"-25"15,-1 25-15,0 0 16,26 25 15,26 1-15,0 0-16,-1-1 15,1 1-15,0-26 16,-1 26-16,27-26 16,-27 0-16,1 25 0,0-25 15,25 0-15,-25 0 16,-1 0-16,26 0 0,-25-25 16,0 25-16,-1-26 15,1 26-15,-26-26 0,26 26 16,-1-25-16,-25-1 0,26 26 15,-26-26-15,26 1 16,-52 25 0,0 25-1,1-25-15,-1 26 16,0 25-16,-25-25 0,0 25 16,0-25-16,-26 25 15</inkml:trace>
  <inkml:trace contextRef="#ctx0" brushRef="#br0" timeOffset="-311661">22912 4913 0,'0'-26'0,"25"26"15,-25-26-15,0 1 0,26 25 16,-26-26-16,0 0 16,-26 1-16,1 25 15,-1-26-15,0 26 0,1 0 16,-1 0-16,0 26 15,-25-1-15,25 1 0,-25 0 16,26-1-16,-27 27 16,27-1-16,-1-25 0,0 25 15,1 0-15,25-25 0,0 25 16,25-25-16,1-1 16,25 1-16,1 0 0,-1-26 15,26 0-15,0 0 16,0 0-16,0-26 0,0 0 15</inkml:trace>
  <inkml:trace contextRef="#ctx0" brushRef="#br0" timeOffset="-311205">23245 4836 0,'-25'-26'16,"25"52"15,0-1-15,0 1-16,0 0 0,0-1 15,0 1-15,0 25 16,-26-25-16,26-1 0,0 1 16,-26 25-16,26-25 15,0 0-15,-25-26 16,50-26-1,1-25 1,0 25-16,-1-25 16,1 0-16,0-1 15,-1-25-15,1 0 0,0 26 16,25-26-16,-25 26 0,-1 25 16,1 0-16,-26 1 15,25 25-15,1 25 0,-26 1 16,26 25-16,-26 1 15,25-1-15,-25 0 0,26 1 16,-26-1-16,0 0 0,0 1 16,0-27-16,26 26 15,-26-25-15,0 0 0,0-1 16</inkml:trace>
  <inkml:trace contextRef="#ctx0" brushRef="#br0" timeOffset="-311024">23399 4938 0,'-25'-25'0,"-1"25"0,0-26 15,1 26-15,50 0 32,27-26-17,-27 26-15,27 0 0,-1 0 16,26 0-16,-26 0 15,0-25-15,1 25 0</inkml:trace>
  <inkml:trace contextRef="#ctx0" brushRef="#br0" timeOffset="-310779">24066 4630 0,'0'-25'0,"0"-1"15,0 52 17,0-1-17,0 1-15,0 25 16,0-25-16,0 25 0,0-25 16,-25 25-16,25 1 0,0-27 15,0 1-15,0 25 16,-26-25-16,26-1 15</inkml:trace>
  <inkml:trace contextRef="#ctx0" brushRef="#br0" timeOffset="-310490">24092 4733 0,'0'-51'0,"-26"25"0,26-25 16,0 25-16,0 0 0,-25-25 15,25 25-15,0 1 16,0-1-16,25 26 16,1 0-1,0 0-15,25 0 0,-25 26 16,25-26-16,0 25 16,-25 27-16,25-27 0,0 27 15,1-27-15,-27 27 0,1-27 16,0 1-16,-26 25 15,-26-25-15,0-26 0,-25 26 16,0-1-16,-26-25 0,0 0 16,0 26-16,-26-26 15</inkml:trace>
  <inkml:trace contextRef="#ctx0" brushRef="#br0" timeOffset="-308403">23630 2629 0,'-26'0'15,"1"-26"17,-1 26-17,0 0 1,26 26 0,-25-26-16,25 26 15,-26-26 1,26 25-1,-25-25 17,-1 0-17,26 26-15,-26-26 32,1 0-1,50 0 16,1 26-47,0-26 0,25 0 15,0 0-15,26 0 16,26 0-16,25 25 0,0-25 16,26 0-16,52 26 0,-27-26 15,52 0-15,-26 26 16,52-26-16,-26 0 0,0 25 15,25-25-15,-25 0 0,0 26 16,26-26-16,-26 26 16,-1-26-16,-24 25 0,25 1 15,-1-26-15,1 26 16,-25-1-16,-1 1 0,-26 0 16,1-1-16,0 1 0,-52-26 15,0 26-15,1-26 16,-27 0-16,-25 0 0,0 0 15,-26 0-15,1 0 16,-27 0-16,1 0 0,0-26 16,-52 52 62</inkml:trace>
  <inkml:trace contextRef="#ctx0" brushRef="#br0" timeOffset="-308162">29685 3091 0,'26'0'31,"-26"26"-15,25-1 0,-25 1-16,0 0 15,0 25-15,26 0 0,-26 0 16,26 1-16,-26-1 16,25 26-16,-25-26 0,0 1 15,26-1-15,-26 0 0,26-25 16,-26 0-16,0 25 15</inkml:trace>
  <inkml:trace contextRef="#ctx0" brushRef="#br0" timeOffset="-307952">29480 3784 0,'-26'0'16,"1"0"0,50 25-16,1-25 15,-1 26-15,1-26 16,25 26-16,1-1 0,-1 1 16,0 0-16</inkml:trace>
  <inkml:trace contextRef="#ctx0" brushRef="#br0" timeOffset="-307731">30198 3784 0,'0'-26'16,"-25"52"15,-1-26-31,0 25 15,1-25-15,-1 26 16,0 0-16,-25-1 0,0 27 16,-1-27-16,1 1 0,25 0 15,-25-1-15</inkml:trace>
  <inkml:trace contextRef="#ctx0" brushRef="#br0" timeOffset="-306939">28915 4297 0,'26'0'16,"0"25"-1,-1 1-15,1 0 16,0-1-16,-1 27 0,1-1 16,25 0-16,-25 1 0,0-1 15,-1 0-15,27 1 16,-27-1-16,1-25 0,25 25 16,-25-25-16,0-26 15,-1 25-15</inkml:trace>
  <inkml:trace contextRef="#ctx0" brushRef="#br0" timeOffset="-306639">29403 4322 0,'0'-25'16,"0"50"15,-26 1-31,1 0 16,-1-1-16,-25 27 16,25-27-16,-25 27 0,25 25 15,0-26-15,-25 0 0,25 1 16,1-1-16,-1-25 15,0 25-15,26-25 0,-25-1 16,25 1-16</inkml:trace>
  <inkml:trace contextRef="#ctx0" brushRef="#br0" timeOffset="-306207">29813 4399 0,'52'-25'15,"-27"25"-15,1-26 16,-26 0-16,26 26 0,-1-25 16,-50 25-1,-1 0-15,0 0 16,1 0-16,-27 25 0,1-25 15,0 26-15,25 0 0,0-1 16,1 1-16,-1-26 16,0 26-16,26-1 0,0 1 15,0 0-15,26-26 16,0 25-16,-1 1 0,27 0 16,-27-1-16,27 1 0,-1 0 15,-25-26-15,25 25 16,-25 1-16,-1 0 0,-25-1 15,0 1 1,-25 0-16,-1-26 0,-25 0 16,25 25-16,-25-25 0,-1 0 15,27 0-15,-1 0 16,0-25-16,1 25 0,25-26 16</inkml:trace>
  <inkml:trace contextRef="#ctx0" brushRef="#br0" timeOffset="-305733">30070 4425 0,'26'-26'0,"-1"26"16,1 0 0,-26 26-1,0 0-15,0-1 16,26 27-16,-26-27 15,0 27-15,0-1 0,0 0 16,0 1-16,-26-27 0,26 27 16,0-27-16,-26 27 15,26-27-15,0 1 16,26-52 0,0 1-1,-26-27-15,25 27 16,1-27-16,-26-25 15,26 26-15,-1-26 0,-25 0 16,26 26-16,-1-26 16,-25 25-16,26 27 0,-26-27 15,26 52-15,-1 0 16,1 26 0,-26 25-16,26-25 0,-1 25 15,-25 1-15,26-1 16,-26 0-16,26 1 0,-26-1 15,25 0-15,1 1 0,-26-1 16,26-25-16,-1-1 16,-25 1-16,26 0 0,-26-1 15</inkml:trace>
  <inkml:trace contextRef="#ctx0" brushRef="#br0" timeOffset="-305547">30378 4707 0,'-26'0'16,"0"-25"-16,1-1 16,-1 26-16,1-26 0,25 1 15,25 25 1,1 0-16,-1-26 0,1 26 16,25 0-16,26 0 0,-25 0 15,-1 26-15,0-26 16,1 0-16</inkml:trace>
  <inkml:trace contextRef="#ctx0" brushRef="#br0" timeOffset="-304893">27966 4451 0,'26'-26'16,"-26"0"0,25 26-16,1 0 15,-26 26 1,0 0-16,0-1 16,0 104-1,0-78-15,0 0 16,0 1-16,-26-1 0,26 0 15,0-25-15,-25 0 0,25-1 16</inkml:trace>
  <inkml:trace contextRef="#ctx0" brushRef="#br0" timeOffset="-304449">28017 4451 0,'0'-26'0,"-25"26"0,25 26 31,0-1-31,25 27 16,-25-27-16,26 27 0,25-1 16,-25 0-16,25 1 15,1-27-15,-1 27 0,-25-27 16,25 1-16,-25 0 0,-1-1 15,27-25-15,-27 0 16,-25-25-16,0-1 16,0-25-1,-25 25-15,-1-25 0,0-1 16,26 1-16,-25 0 0,-1-1 16,0 1-16,1 25 15,-1-25-15,26 25 0,-26 26 16,26 26-1,0 25 1,0-25-16,26 25 0,-26 26 16,0-25-16,26 25 15,-26-26-15,0 0 0,25 26 16,-25-25-16,0-1 16,0 0-16,0-25 0</inkml:trace>
  <inkml:trace contextRef="#ctx0" brushRef="#br0" timeOffset="-196765">5671 6272 0,'25'0'125,"-25"-25"-63,0 50-30,0 1-17,0 0-15,26-1 0,-26 27 16,0-1-16,25 0 0,-25 1 16,26-1-16,-26 26 15,26-26-15,-26 0 0,25 1 16,-25-1-16,0 0 15,0 1-15,0-27 0,0 1 16,0 0-16</inkml:trace>
  <inkml:trace contextRef="#ctx0" brushRef="#br0" timeOffset="-196495">5388 7093 0,'0'26'32,"26"-26"-32,0 0 15,-1 26-15,1-26 16,0 0-16,-1 25 0,1-25 15,0 26-15,-1-26 0,1 0 16,0 26-16,-1-26 16,1 0-16</inkml:trace>
  <inkml:trace contextRef="#ctx0" brushRef="#br0" timeOffset="-196220">6004 7068 0,'26'-26'16,"-1"26"-16,1-26 16,0 26-16,-1 0 15,1-25-15,-26 50 32,-26-25-32,1 0 15,-1 26-15,-25-26 16,-1 26-16,1-1 0,0-25 15,-1 26-15,27 0 0,-27-26 16,1 25-16,26 1 16,-1-26-16,0 0 0,26 26 15</inkml:trace>
  <inkml:trace contextRef="#ctx0" brushRef="#br0" timeOffset="-133674">23399 5605 0,'0'-25'0,"-25"-1"16,25 52 46,0-1-30,0 1-32,0 0 0,0-1 15,0 1-15,25 0 16,-25 25-16,0-25 0,26-1 16,-26 26-16,0-25 0,0 0 15,0-1-15,0 1 16,0 0-16,0-1 0,0 1 15,-26-26-15,26 26 0,-25-1 16,-1-25 0,0 0-16,-25 0 15,25 0-15,1 0 16,-27 0-16,1 0 0,-26-25 16,0 25-16,0 0 0,-26 0 15,1 0-15,-26 0 16,-1 0-16,-25 25 0,0-25 15,0 0-15,-25 0 0,-1 26 16,1-26-16,-1 0 16,0 0-16,27 0 0,-27 0 15,0 0-15,26 26 16,0-26-16,26 0 0,0 0 16,25 0-16,1 0 0,25 0 15,25-26-15,1 26 16,25 0-16,26-26 0,0 1 31,26-1-15,-26 52 46,0-1-31,26 1-15,-26 0-16,0-1 16,25 27-16,-25-27 15,0 27-15,0-1 0,0 0 16,26 1-16,-26-1 0,0 0 16,0 1-16,0-27 15,0 27-15,0-1 0,0-26 16</inkml:trace>
  <inkml:trace contextRef="#ctx0" brushRef="#br0" timeOffset="-133435">19294 6837 0,'-25'0'0,"25"-26"15,25 26 17,-25 26-32,26-26 15,-1 25-15,1 1 0,0-26 16,25 26-16,-25-1 16,-1-25-16,1 26 0,0-26 15,-1 0-15</inkml:trace>
  <inkml:trace contextRef="#ctx0" brushRef="#br0" timeOffset="-133244">19782 6837 0,'25'-26'0,"-25"0"16,-25 26 15,25 26-16,-26-26-15,26 26 16,0-1-16,-26-25 0,26 26 16,-25 0-16</inkml:trace>
  <inkml:trace contextRef="#ctx0" brushRef="#br0" timeOffset="-132223">23348 6067 0,'-26'-26'15,"1"26"1,25-25-16,25 25 31,27-26-31,-1 26 0,26 0 16,25 0-16,1 0 0,25 0 15,1 0-15,-27 26 16,27-26-16,-27 0 0,26 0 16,-51 0-16,0 0 15,-25 0-15,-1 0 0,0 0 16,-25 0-16,-52 0 31,1 0-15,25 25 15,0 1-31,25 0 0,-25-1 16,0 1-16,26 25 15,-26 1-15,0-1 0,0 0 16,26 1-16,-26 25 15,0-26-15,0 0 0,0 1 16,0-1-16,0 0 0,0 0 16,0-25-16,0 25 15,0-25-15,0 0 0,0-1 16</inkml:trace>
  <inkml:trace contextRef="#ctx0" brushRef="#br0" timeOffset="-132020">24374 6811 0,'0'26'15,"0"-1"-15,26-25 16,-1 0-16,27 26 15,-27-26-15,27 26 0,-1-26 16</inkml:trace>
  <inkml:trace contextRef="#ctx0" brushRef="#br0" timeOffset="-131802">25093 6837 0,'25'-26'15,"1"0"-15,0 1 16,-52 50 15,0-25-31,1 26 16,-1 0-16,0-1 0,1 1 16,-27 0-16,27-1 0,-1 1 15,-25 0-15,25-1 16</inkml:trace>
  <inkml:trace contextRef="#ctx0" brushRef="#br0" timeOffset="-131408">24272 7350 0,'-26'-26'15,"0"26"1,26 26-16,0 0 16,-25-1-16,25 1 15,-26 0-15,26 25 0,-26-25 16,26-1-16,-25 26 0,25-25 16,-26 0-16,26-1 15,0 1-15,-26 0 0,26-1 16,0 1-1,-25-26-15</inkml:trace>
  <inkml:trace contextRef="#ctx0" brushRef="#br0" timeOffset="-131054">24118 7478 0,'0'-25'0,"0"-27"0,0 27 15,0-1-15,25 26 16,1 26-1,0-1 1,-26 1-16,25 0 0,1-1 16,0 1-16,-1 0 0,27-1 15,-27 1-15,1-26 0,25 25 16,-25 1-16,-1-26 16,27 0-16,-27 0 0,1 0 15,0 0-15,-1 0 16,1-26-16,0 1 0,-26-1 15,0 1-15,0-1 0,0-25 16,0-1-16,0 27 16,0-27-16,-26 27 0,26-1 15,-26 0-15,1 52 32,25 0-17,0-1-15</inkml:trace>
  <inkml:trace contextRef="#ctx0" brushRef="#br0" timeOffset="-130694">24939 7453 0,'25'0'16,"-25"-26"-16,26 26 0,-26-26 31,-26 26-16,1 26 1,25 0-16,-26-1 16,26 1-16,-26 0 0,26-1 15,-25 1-15,25-1 16,0 1-16,25 0 0,1-1 16,0-25-1,25 0-15,-25 0 0,25 0 16,-25 0-16,-1-25 0,1-1 15,0 0-15,-1 26 16,-25-25-16,0-1 0,0 1 16,-25-1-16,-1 0 15,0 1-15,1-1 0,-1 26 16,26-26-16,-26 26 0,1 0 16,25-25-16</inkml:trace>
  <inkml:trace contextRef="#ctx0" brushRef="#br0" timeOffset="-130190">25554 7453 0,'0'-26'0,"-25"26"15,25-26-15,-26 26 16,0 0 0,1 0-16,25 26 15,-26 0-15,26-1 0,-26 1 16,26 0-16,-25-1 16,25 1-16,-26-1 15,26 1-15,0 0 16,26-1-16,-1-25 15,1 0-15,0 0 16,-1 0-16,1-25 16,0-1-16,-1 0 0,1 1 15,0-1-15,-26 1 16,25-27-16,-25 27 0,26-27 16,-26 1-16,0 0 0,0 25 15,0-25-15,-26 25 16,26-25-16,0 25 15,0 52 1,0-1-16,0 1 16,0 0-16,0 25 0,26 0 15,-26 1-15,0-1 16,26 0-16,-26 1 0,25-1 16,-25-26-16,26 27 0,0-27 15</inkml:trace>
  <inkml:trace contextRef="#ctx0" brushRef="#br0" timeOffset="-129895">26093 7478 0,'0'-25'15,"0"50"32,0 1-47,0 25 16,0-25-16,0 25 15,0 0-15,0 1 0,0 25 16,0-26-16,0 26 0,0-26 16,-26 1-16,1-1 15,-1-25-15,1-1 0,-1 1 16,-25-26-16,-26 0 15,25-26-15,-25 1 0,26-1 16</inkml:trace>
  <inkml:trace contextRef="#ctx0" brushRef="#br0" timeOffset="-129714">25811 7145 0,'26'0'32,"-1"0"-17,1 25-15,0-25 16</inkml:trace>
  <inkml:trace contextRef="#ctx0" brushRef="#br0" timeOffset="-129361">26452 7324 0,'26'0'16,"-26"-25"-1,0-1 1,-26 26-16,1-26 15,-1 26 1,0 0-16,1 0 0,-1 0 16,-25 26-16,25 0 15,0-26-15,26 25 16,26 1-16,0-26 16,-1 26-16,1-26 0,0 25 15,25 1-15,-25-26 16,25 26-16,-25-1 0,-1 1 15,-25 0 1,0-1-16,-25-25 0,-27 26 16,1-26-16,0 25 0,-1-25 15</inkml:trace>
  <inkml:trace contextRef="#ctx0" brushRef="#br0" timeOffset="-128726">25862 7376 0,'-25'0'15,"25"-26"1,-26 26 0,52 0 15,-1 0-15,1 0-1,0 0-15,-1 0 16,1 0-16,0 0 15,-1 0 1,-25-26-16,0 1 16,0-1-1,-25 0 1,-1 26 0,26-25-16,-26 25 0,1 0 15,-1 25 1,0-25-16,26 26 0,-25-26 15,25 26-15,0-1 16,0 27-16,25-1 16,1-25-16,0-1 0,-1 1 15,1-26-15,0 26 16</inkml:trace>
  <inkml:trace contextRef="#ctx0" brushRef="#br0" timeOffset="-127457">18294 7119 0,'-26'26'0,"0"-26"0,1 0 16,50 0 15,1 25-31,0-25 16,25 0-16,0 0 15,0 0-15,1 0 0,-27 0 16,27 0-16,-1 0 16,-25-25-16,-1 25 0,1 0 15,0-26-15,-26 0 16,-26 26-1,0-25-15,1 25 16,25 25 0,0 1-1,0 25-15,25-25 16,-25 25-16,26 1 16,-26-1-16,26 0 0,-1 1 15,-25-1-15,26 26 16,-26-26-16,26-25 0,-26 25 15,0-25-15,0-1 0,0 1 16,0 0-16,0-1 16,-26-25-16,0 0 0,26-25 15,-25 25-15,-27-26 16,27 0-16,-27 1 0,27-1 16,-27-25-16,1 25 0,0 0 15,0 1-15,-1 25 16,1-26-16,0 26 0,25 0 15,0 26-15,1-1 16,25 1-16,0 0 0,0 25 16,0-25-16,25 25 0,-25-25 15,52 25-15,-27-25 16,27-1-16,-27 1 0,27-26 16</inkml:trace>
  <inkml:trace contextRef="#ctx0" brushRef="#br0" timeOffset="-127049">18909 7606 0,'26'-25'0,"0"-1"0,-1 1 16,-50 50 15,-1-25-31,26 26 16,-26-26-16,26 25 0,-25 1 15,25 0-15,0-1 16,0 1-16,0 0 0,0-1 16,0 1-1,25-26-15,1 0 16,0 0-16,-1-26 0,1 26 16,0-25-16,-26-1 15,25 0-15,1 1 16,-26-1-16,0 0 15,0 1-15,26 50 47,-26 1-47,0 0 0,25-1 16,1-25-16,-26 26 16,26 0-16,-26-1 0,25-25 15,1 26-15,0-26 16</inkml:trace>
  <inkml:trace contextRef="#ctx0" brushRef="#br0" timeOffset="-126739">19371 7606 0,'0'-25'0,"0"-1"0,0 1 16,0-1 0,0 0-16,26 26 15,-1 26 1,-25 0-16,26-1 15,0 1-15,-1-1 0,-25 1 16,26 25-16,0-25 16,-26 0-16,25-1 0,1 1 15,-26-52 1,0 1 0,0-1-1,26 0-15,-26 1 16,0-1-16,0 0 0,25 1 15,-25-1-15,26 1 16,0 25 0,-1 0-16</inkml:trace>
  <inkml:trace contextRef="#ctx0" brushRef="#br0" timeOffset="-126305">19936 7555 0,'25'0'16,"1"-25"-16,0 25 0,-1 0 15,1-26-15,0 26 16,-1 0-16,-25-26 0,26 26 16,-1 0-16,-25-25 15,26-1-15,-26 0 16,0 1-16,0-1 16,-26 0-1,1 26-15,-1 0 0,1 0 16,-1 26-16,-25-26 0,25 51 15,0-25-15,1 0 16,-1 25-16,0-25 0,26-1 16,0 26-16,0-25 15,26-26-15,-26 26 0,26-26 16,25 0-16,-25 0 0,-1 0 16,1 0-16,0-26 15,25 26-15,-26-26 0,-25 1 16,26-1-16,-26 1 15,0-1-15,0-25 0,0 25 16,0 0-16,0 52 31,0 0-31,26-1 16,-26 27-16,25-1 16,-25 0-16,26 0 0,0 1 15,-1-1-15,-25-25 0</inkml:trace>
  <inkml:trace contextRef="#ctx0" brushRef="#br0" timeOffset="-119213">14112 2603 0,'0'52'0,"25"-1"15,-25 0-15,26 1 16,0-1-16,-1 0 0,1 1 16,-1-1-16,27-25 0,-27 25 15,1 0-15,25-25 16,-25 25-16,25-25 0,-25 0 15,25-1-15,-25 1 16,25-1-16,-25 1 0,0 0 16,25-1-16,-25-25 0,25 26 15,-25-26-15,-1 26 16,1-26-16,25 25 0,-25-25 16,0 0-16,25 0 15,-26 26-15,1-26 0,0 0 16,25 0-16,-25 0 0,-1 0 15,1 0-15,25 0 16,-25 0-16,25 0 0,1 0 16,-1 0-16,0 0 0,1 0 15,-1 0-15,26 0 16,0 0-16,-26 0 0,26 0 16,0 0-16,-26 0 15,26 0-15,0 0 0,-25 0 16,25 0-16,0 0 0,0 0 15,0 0-15,0 0 16,0 0-16,-26 0 0,26 0 16,0 0-16,-26 0 15,26 0-15,-26 0 0,26 0 16,0-26-16,0 26 0,0 0 16,-25 0-16,25-25 15,-1 25-15,-24 0 0,25-26 16,-26 26-16,0-26 15,1 26-15,-1-25 0,0 25 16,1-26-16,-1 26 0,0-26 16,1 26-16,-1 0 15,-25-25-15,25 25 0,0 0 16,0-26-16,1 26 16,25 0-16,-26 0 0,0-25 15,26 25-15,-25 0 0,-1 0 16,26-26-16,-26 26 15,26 0-15,-25 0 0,25-26 16,-26 26-16,26 0 16,0 0-16,0 0 0,0 0 15,0 0-15,0 0 0,-26 0 16,26 26-16,0-26 16,0 0-16,-26 0 0,26 26 15,-26-26-15,26 0 16,-25 0-16,25 25 0,-26-25 15,0 26-15,26-26 0,0 0 16,-25 25-16,25 1 16,0-26-16,0 26 0,-1-26 15,1 25-15,0 1 16,0 0-16,26-1 0,-26-25 16,0 26-16,26 0 0,-26-1 15,0 1-15,0 0 16,-26-1-16,26-25 0,-26 26 15,-25 0-15,25-1 16,-25 1-16,-1-26 0,1 26 16,0-1-16,-1-25 0,-25 26 15,0 0-15,0-1 16,0 1-16,26-26 0,-26 26 16,0-1-16,0 1 15,0 25-15,0-25 0,26 0 16,-26-1-16,0 1 0,0 0 15,25 25-15,-25-26 16,0 27-16,26-27 0,-26 27 16,0-1-16,0-25 0,0 25 15,0 0-15,0-25 16,0 25-16,0-25 0,0 25 16,0 1-16,0-27 15,0 27-15,-26-27 0,26 27 16,-25-27-16,25 27 0,-26-27 15,26 26-15,-26-25 16,1 25-16,25-25 0,-26 25 16,0-25-16,26 25 15,-25-25-15,25 0 0,-26 25 16,26 0-16,0-25 0,0 25 16,0-25-16,0 25 15,0-25-15,0 25 0,0 1 16,0-27-16,26 27 15,-26-1-15,0-26 0,0 27 16,0-1-16,0 0 0,0-25 16,25 25-16,-25 1 15,0-1-15,0 0 0,26 1 16,-26-1-16,26 0 16,-26-25-16,25 25 0,1-25 15,-26 0-15,26-1 0,-26 1 16,25 0-16,-25-1 15,26-25-15,0 26 16,-1-26 0,1 0-16,0 0 0,-1 0 15,1 0-15,0 0 0,-1 26 16,1-26-16,0 0 16,-1 0-16,1 25 0,0-25 15,-1 0-15,1 26 16,-1-26-16,1 0 0,0 25 15,-1-25-15,1 26 16,0-26-16,-1 26 16,1-1-16,0-25 15,-26 26-15,25-26 16,1 26-16,0-1 0,25 1 16,-25 0-16,-1-1 0,27 1 15,-1 0-15,-25-1 16,25 1-16,0 0 0,1-1 15,-1 1-15,26 0 16,-26 25-16,0-25 0,1-1 16,-1 1-16,-25 0 0,-1-1 15,1 1-15,0-26 16,-1 26-16,-25-1 0,0 1 16,0 0-1,0-1-15,0 1 16,0-1-16,-25 1 15,25 0-15,0-1 16,-26 1-16,26 25 16,0 1-16,0-27 15,0 1-15,0 0 16,0-1-16,0 1 0,-26 0 16,26-1-16,0 1 15,0 0-15,0-1 16,0 1-16,0 0 0,0-1 15,0 1-15,0 0 16,0-1-16,0 1 16,0 0-1</inkml:trace>
  <inkml:trace contextRef="#ctx0" brushRef="#br0" timeOffset="-118972">23502 8171 0,'25'0'15,"-25"26"-15,26-26 0,0 25 16,-1 1 0,1 0-16,-26-1 15,26-25-15,-26 26 0</inkml:trace>
  <inkml:trace contextRef="#ctx0" brushRef="#br0" timeOffset="-118761">23938 8274 0,'26'0'16,"-26"-26"0,-26 26 15,0 0-31,26 26 15,-51-26-15,25 25 16,-25 1-16,25-26 0</inkml:trace>
  <inkml:trace contextRef="#ctx0" brushRef="#br0" timeOffset="-116206">13188 2501 0,'0'25'47,"0"1"-47,0 0 0,0-1 16,0 1-16,26 25 0,-26 1 15,0-1-15,0 0 16,0 26-16,0-25 0,0-1 16,0 0-16,0 1 0,0-1 15,0-25-15,-26 25 16,26-25-16,-26-1 0,26 1 16,-25-1-16,-1 1 15,26 0-15,-26-1 0,1 1 16,-27 0-16,27-26 0,-27 25 15,1 1-15,0 0 16,-26-1-16,25-25 0,-25 26 16,0 0-16,-25-1 15,25 1-15,0-26 0,-26 26 16,52-1-16,-26 1 0,0 0 16,0-26-16,0 25 15,26 1-15,-26 0 0,0-26 16,0 25-16,0 1 15,0 0-15,-26-1 0,26-25 16,-25 26-16,-1 0 0,0-26 16,-25 25-16,26 1 15,-27-26-15,27 26 0,-1-1 16,0-25-16,-25 0 16,51 26-16,-25-26 0,25 26 15,0-26-15,0 0 0,0 25 16,0-25-16,0 26 15,0-26-15,0 0 0,25 25 16,-25-25-16,1 26 16,-1-26-16,0 26 0,25-26 15,-25 0-15,0 25 0,0 1 16,26-26-16,-26 26 16,0-26-16,0 25 0,26 1 15,-26 0-15,0-26 16,26 25-16,-26 1 0,25-26 15,1 26-15,0-26 0,-1 25 16,1 1-16,0-26 16,25 26-16,-25-1 0,-1 1 15,1 0-15,25-1 16,-25 1-16,0 0 0,25 25 16,-25-25-16,0-1 0,-1 27 15,1-27-15,25 27 16,-25-27-16,0 26 0,-1-25 15,27 25-15,-27-25 16,27 25-16,-1-25 0,0 25 16,1-25-16,25 25 0,-26-25 15,26 25-15,-26 1 16,26-27-16,0 27 0,-25-1 16,25 0-16,-26-25 15,26 25-15,0 1 0,-26-27 16,26 26-16,0-25 0,-25 25 15,25 1-15,0-27 16,0 27-16,-26-1 0,26-25 16,0 25-16,0 0 0,0-25 15,0 25-15,-26-25 16,26 25-16,0-25 0,0 0 16,0-1-16,0 27 15,0-27-15,0 1 0,0 0 16,26-1-16,-26 1 0,0 0 15,0-1-15,0 1 16,26-1-16,-26 1 16,0 0 15</inkml:trace>
  <inkml:trace contextRef="#ctx0" brushRef="#br0" timeOffset="-115940">6415 6785 0,'0'26'0,"25"-26"47,-25 26-47,26-26 16,0 0-16,-26 25 15,25-25-15,-25 26 0,26-26 16,0 26-16,-1-26 16,1 25-16,-1-25 15</inkml:trace>
  <inkml:trace contextRef="#ctx0" brushRef="#br0" timeOffset="-115694">6979 6785 0,'-26'0'78,"26"26"-78,-25-26 15,-1 26-15,26-1 16,-26-25-16,-25 26 0,25 0 16,1-26-16,-1 25 15</inkml:trace>
  <inkml:trace contextRef="#ctx0" brushRef="#br0" timeOffset="-72729">24708 3758 0,'0'-26'0,"0"1"16,0-1-1,25 26-15,1 0 16,0 0-16,-1 0 16,1 26-16,0-1 15,-1 1-15,1 25 0,0-25 16,-1 25-16,1 1 15,0 25-15,-26-26 0,25 26 16,1 0-16,0 0 0,-1 0 16,-25 0-16,26 0 15,0 25-15,-1-25 0,-25 0 16,26-25-16,-1 25 16,-25 0-16,26-26 0,-26 0 15,0 0-15,26 1 0,-26-1 16,0-25-16,0 25 15,0-25-15,0-1 0,0 1 16,0 0 0,25-26-1</inkml:trace>
  <inkml:trace contextRef="#ctx0" brushRef="#br0" timeOffset="-72396">24836 5220 0,'-26'0'0,"52"0"31,0 0-31,25 0 15,0 0-15,1 0 16,25 0-16,25 0 0,1 0 16,25 0-16,0 0 0,1 0 15,-1 26-15,26-26 16,-52 0-16,27 0 0,-27 26 16,1-26-16,-52 0 15,26 0-15,-51 0 0,25 0 16,-76-26 15</inkml:trace>
  <inkml:trace contextRef="#ctx0" brushRef="#br0" timeOffset="-71035">25426 3758 0,'0'-26'31,"26"26"1,-26 26-1,25-26-31,-25 26 16,26-26-16,-26 25 0,26 1 15,-26 0-15,25-1 16,-25 1-16,26 0 0,-26-1 15,26 1-15,-26 25 0,25-25 16,-25 0-16,26-1 16,-26 1-16,0 0 15,26-26 17,-1 0-1,-25-26-16,26 26-15,0-26 16,-1 1-16,27-1 16,-1-25-1,-25 25-15,-1 0 0,1 1 16,0 25-16,-1 0 16,1 0-1,-1 25 1,1 1-16,-26 0 15,26-26-15,-1 25 16,-25 1-16,0 0 0,26-26 16,-26 25-16,26-25 0,-26 26 15,0 0-15,25-1 16,-25 1-16,0-1 16,0 1-16,0 0 15,26-1-15,-26 1 0,0 25 16,26-25-16,-26 0 15,0-1-15,25-25 16,-25 26-16,26-26 16,-26 26-16,26-52 31,-1 26-15,-25-26-16,26 1 15,0-1-15,-1 0 16,1 1-16,-26-1 15,26 26-15,-1-26 0,1 1 16,0 25-16,-1-26 0,1 26 16,0 0-1,-26 26-15,25-26 16,-25 25-16,26 1 16,0-26-16,-26 26 0,25-1 15,1 1-15,0 0 0,-26-1 16,25 1-16,1 0 15,0-1-15,-26 1 0,25 0 16,1-1-16,-26 1 16,25 0-16,-25-1 15,26 1-15,-26 0 16,0-1-16,26-25 16,-26 26-16,25 0 0,-25-1 15,26-25 1,-26 26-16,26 0 15,-1-1 1,1 1 0,0 0-1,-1-26 1,-25 25-16,26-25 16,-52 0 30</inkml:trace>
  <inkml:trace contextRef="#ctx0" brushRef="#br0" timeOffset="-70719">26863 4938 0,'-26'26'16,"52"0"15,0-26-15,-1 0-1,1 25-15,-1-25 0,1 0 16,0 26-16,-1-26 0,1 0 15,0 25-15,-1-25 16,1 0-16,0 26 0,-1-26 16,1 0-16,0 0 15,-1 0-15</inkml:trace>
  <inkml:trace contextRef="#ctx0" brushRef="#br0" timeOffset="-70281">27273 4836 0,'26'0'46,"0"0"-30,-26 25 0,25-25-16,-25 26 31,-25 0-15,25-1-1,0 1 1,0 0-16,-26-26 15,26 25-15,0 1 16,0-1 0,0 1-16,0 0 31,26-26-15,-1 0 15</inkml:trace>
  <inkml:trace contextRef="#ctx0" brushRef="#br0" timeOffset="-66064">1027 4605 0,'-26'0'0,"26"-26"16,-26 26-16,1 26 0,25-1 16,-52 27-16,27 25 15,25 25-15,0-25 0,0 51 16,0 1-16,25-1 0,-25 26 15,26 0-15,0 26 16,-26-27-16,25 27 0,1-26 16,-26 0-16,0-26 0,26 1 15,-26-1-15,0-51 16,0 0-16,0 0 0,0-26 16,0 0-16,0-25 15,-26 0-15</inkml:trace>
  <inkml:trace contextRef="#ctx0" brushRef="#br0" timeOffset="-65717">103 6991 0,'-51'0'0,"25"25"15,0-25-15,26 26 0,52 0 16,-1-26 0,0 25-16,52-25 15,25 0-15,1 0 0,50 0 16,26 0-16,26 0 16,26-25-16,-1-1 0,27 26 15,-1-26-15,0 1 0,-25-1 16,-26 26-16,-26-26 15,-26 26-15,-25 0 0,-51 0 16,-26 0-16,-26 0 16,1 0-16,-27 0 15,-50 0 1</inkml:trace>
  <inkml:trace contextRef="#ctx0" brushRef="#br0" timeOffset="-64565">1309 6632 0,'0'25'16,"-26"-25"-1,26 26 32,26-26-47,-26 26 16,26-1-1,-1 1-15,-25-1 16,26-25-16,0 0 31,-1 0-31,1 0 16,-26-25-1,26-1-15,-1 1 0,1-27 16,-26 27-16,25-27 0,1 1 16,25-52-1,-25-25 1,0 77-16,-1-26 0,-25 51 16,26-25-16,-26 25 0,26 0 15,-1 26 1,1 0-1,0 26-15,-1 0 16,1-26-16,0 25 16,-1 1-16,1 0 0,0-1 15,-1 1-15,1 0 0,0-1 16,-1-25-16,-25 26 16,26-26-16,0 0 0,-1 0 15,1 0 1,0 0-16,-1-26 0,1 1 15,0-27-15,-1 27 0,1-27 16,-1 1-16,1 0 16,0 25-16,25-25 0,-25-1 15,-1 27-15,-25-1 16,26 1-16,0-1 0,-1 26 16,1 0-16,0 0 0,-1 0 15,1 0-15,0 26 16,-1-26-16,1 0 0,0 25 15,-1-25 1,1 0-16,-26-25 16,26 25-16,-1-26 0,-25 0 15,26 1-15,0-27 16,-1 27-16,1-27 0,0 27 16,-1-27-16,-25 27 15,26-27-15,0 27 0,-26-1 16,25 0-16,1 1 15,-26-1 1</inkml:trace>
  <inkml:trace contextRef="#ctx0" brushRef="#br0" timeOffset="-64097">2951 5297 0,'0'-25'0,"-26"-1"16,1 0 0,-1 26-1,52 0 17,-1 0-32,1 0 15,0 0-15,-1 0 0,27 0 16,-27-25-16,27 25 15,-1 0-15,0-26 0,0 26 16,-25 0-16,0-26 16,25 26-16,-25 0 15,-26 26 17,-26-26-17,26 26-15,-26-1 16,26 1-16,0 0 0,-25 25 15,25-25-15,0-1 0,0 27 16,0-27-16,0 1 16,0 25-16,0-25 0,0 0 15,0-1 1</inkml:trace>
  <inkml:trace contextRef="#ctx0" brushRef="#br0" timeOffset="-63506">2233 4887 0,'25'0'16,"-25"-26"-16,0 1 15,26 25-15,-26-26 16,0 0-16,-26 26 0,1-25 16,-1-1-16,0 0 15,1 26-15,-1-25 0,-25 25 16,-1 0-16,1 0 0,0 0 16,25 25-16,-25 1 15,25-26-15,0 26 0,1-1 16,-1 1-1,26 0-15,0-1 0,26-25 16,-1 26-16,1 0 0,0-26 16,25 25-16,0-25 15,1 26-15,25-26 0,-26 26 16,0-26-16,-25 25 16,0-25-16,-1 26 0,1-1 15,-26 1-15,-26-26 0,1 26 16,-1-1-16,0 1 15,-25 0-15,0-1 0,25-25 16,-25 26-16,25-26 16</inkml:trace>
  <inkml:trace contextRef="#ctx0" brushRef="#br0" timeOffset="-63129">1848 4374 0,'0'-26'16,"25"26"-16,-25 26 15,26-26 1,-26 25-16,0 1 0,26 0 15,-26 25-15,25 0 16,-25 1-16,0-1 0,26 26 16,-26-26-16,26 26 0,-26 0 15,0-25-15,25 24 16,-25-24-16,0-1 0,26 26 16,-26-51-16,26 25 15,-1 0-15,-25-25 0,26 0 16,-26-1-16,26-25 0,-26 26 15,25-26 1,-50 0 0</inkml:trace>
  <inkml:trace contextRef="#ctx0" brushRef="#br0" timeOffset="-49117">24349 4220 0,'25'-26'0,"-25"1"16,-25-1 0,-1 0-1,0 26-15,1-25 16,-27-1-16,1 26 16,-26 0-16,0-26 0,-26 26 15,-25 0-15,0 0 16,-26 26-16,26-26 0,-26 26 15,0-1-15,0 27 0,25-1 16,1 0-16,0 26 16,25 0-16,26 0 0,-25 26 15,25-1-15,25 1 16,1 0-16,0-1 0,25 1 16,26-26-16,0 25 0,26-25 15,51 0-15,0 0 16,25-25-16,1-1 0,51 0 15,0-25-15,25 0 16,1-1-16,25-25 0,1-25 16,-1-1-16,-26-25 0,1-1 15,0-25-15,-26 0 16,-1 0-16,-24-51 0,-27 25 16,-25-25-16,-25 0 15,-27 0-15,-25-26 0,-25 51 16,-27-25-16,-25 51 0,-51 0 15,-26 0-15,-25 26 16,-27 25-16,-25 0 0,-25 26 16,-1-25-16,-25 25 0</inkml:trace>
  <inkml:trace contextRef="#ctx0" brushRef="#br0" timeOffset="-42247">29813 5297 0,'0'-25'0,"0"50"109,0 1-93,0 0-16,26-1 0,-26 27 15,0-1-15,26 0 16,-26 1-16,0 25 0,25-26 16,-25 26-16,0-26 0,0 26 15,0 0-15,0-26 16,0 26-16,0 0 0,0-25 15,0 25-15,-25-26 16,25 0-16,0 1 0,0-27 16,0 1-16,0 25 0,0-25 15,0 0 1,25-26 15,1-26-15,-26 0 15,26 26-31,-26-25 0,0-1 16</inkml:trace>
  <inkml:trace contextRef="#ctx0" brushRef="#br0" timeOffset="-41918">29557 6349 0,'-26'0'15,"26"26"-15,0 0 31,26-26-15,-1 25 0,-25 1-16,26-26 0,0 26 15,-1-1-15,1 1 0,0 0 16,-1-1-16,1 27 16,-26-27-16,26 1 0,-1 0 15,1-26-15,-26 25 16,26 1-16</inkml:trace>
  <inkml:trace contextRef="#ctx0" brushRef="#br0" timeOffset="-41552">30275 6349 0,'0'-25'15,"-25"50"17,25 1-17,-26 0 1,0-1-16,26 1 16,-25 0-16,-1-1 0,0 1 15,26 0-15,-25-1 16,-1 1-16,0 0 15,26-1-15,-25-25 16,25 26-16,-26-26 0,26 26 16,-26-26-16,26 25 0,-25-25 15</inkml:trace>
  <inkml:trace contextRef="#ctx0" brushRef="#br0" timeOffset="-40380">28479 7581 0,'0'-26'0,"0"1"16,26-1 0,0 0-16,-1 26 15,1 26 1,-26 0-16,0-1 16,25 26-16,-25 1 0,26-1 15,-26 26-15,0 0 16,0-26-16,0 26 0,0-25 15,0-1-15,0 0 0,0 1 16,0-27-16,0 27 16</inkml:trace>
  <inkml:trace contextRef="#ctx0" brushRef="#br0" timeOffset="-39956">28531 7812 0,'0'-26'0,"-26"0"16,26 1-16,-26 25 16,26-26-16,26 26 15,0 0 1,-1 0-16,1 0 0,25 0 16,0 0-16,-25 0 0,25 0 15,1 0-15,-1 0 16,-25-26-16,-1 26 0,1-25 15,0-1 1,-26 0-16,0 1 0,0-1 16,0 1-16,0-1 0,0 0 15,0 1-15,0-1 16,0 0-16,0 52 31,0 0-31,0-1 16,0 1-16,0 0 0,0 25 15,0 0-15,0 0 16,0 1-16,25-1 0,-25 0 16,0 1-16,0-1 15,0-25-15,0 25 0,26-25 16,-26-1-16,0 1 0</inkml:trace>
  <inkml:trace contextRef="#ctx0" brushRef="#br0" timeOffset="-39470">29557 7478 0,'-26'0'16,"0"0"-1,26 26 1,0 0-1,0-1-15,0 1 0,0-1 16,0 1-16,0 0 16,-25 25-16,25-25 0,0-1 15,0 27-15,0-27 0,-26 1 16,26 0 0,0-52 15,26 0-31,-26 1 15,25-1-15,-25-25 0,26-1 16,0 27-16,-1-52 16,1 26-16,0-1 0,-1 27 15,1-27-15,0 1 16,-1 25-16,27 1 0,-27 25 16,1 0-16,-26 25 0,26 1 15,-1 25-15,-25-25 16,26 25-16,-26 26 0,26-26 15,-26 26-15,0-25 0,25-1 16,-25 26-16,0-26 16,26 1-16,-26-27 0,0 27 15,0-27-15</inkml:trace>
  <inkml:trace contextRef="#ctx0" brushRef="#br0" timeOffset="-39260">29634 7632 0,'-52'0'0,"27"-26"16,-1 26-16,26-25 15,26 25 1,-1 0 0,27 0-16,-1 0 15,0 0-15,26 0 0,0 0 16,0 0-16,0 0 0,-25 0 15,25-26-15,-26 26 16,0-25-16,-25-1 0</inkml:trace>
  <inkml:trace contextRef="#ctx0" brushRef="#br0" timeOffset="-39060">30378 7427 0,'0'-26'0,"0"1"16,0-1-16,0 0 0,0 1 31,-26 25-31,26 25 16,0 1-1,0 0-15,0-1 16,0 1-16,-26 25 0,26 1 16,0-27-16,-25 26 15,25 1-15,0-1 0,-26 0 16,26-25-16,0 25 16,-25-25-16,25 25 0,-26-25 15,26 0-15</inkml:trace>
  <inkml:trace contextRef="#ctx0" brushRef="#br0" timeOffset="-38816">30250 7401 0,'0'-25'0,"0"-1"0,25 52 31,-25-1-31,26 1 0,-26 0 15,25 25-15,1-25 0,-26 25 16,26 0-16,-1-25 16,1 25-16,25 0 15,-25-25-15,-26 25 0,26-25 0,-1 0 16,-25-1-16,26-25 16,0 0-16</inkml:trace>
  <inkml:trace contextRef="#ctx0" brushRef="#br0" timeOffset="-38597">30660 7427 0,'0'-26'0,"0"1"15,0-1-15,-26 26 16,26 26 0,-25 25-1,25-25-15,-26 25 0,26-25 16,0 25-16,0 26 0,-26-26 15,26 0-15,0-25 16,0 25-16,0 1 0,0-27 16,0 27-16,0-27 15,0 1-15</inkml:trace>
  <inkml:trace contextRef="#ctx0" brushRef="#br0" timeOffset="-38109">31173 7453 0,'-26'0'16,"1"0"0,25 25-1,0 1 1,0 0-16,0-1 15,-26 1-15,26 25 0,0-25 16,-25 25-16,25 0 0,0 1 16,0-27-16,-26 27 15,26-27-15,0 1 0,0 0 16,0-1-16,0-50 31,26-1-31,-26 0 16,0 1-16,25-27 15,1 1-15,-26 0 0,25-1 16,1-25-16,0 26 16,-1-26-16,1 26 0,0 25 15,-1-25-15,1 25 0,0 26 16,-1 0 0,1 26-16,-26 0 0,26 25 15,-26 0-15,25 1 16,-25-1-16,0 0 0,26 26 15,-26-26-15,0 1 0,26-1 16,-26 0-16,0-25 16,0 25-16,0-25 0</inkml:trace>
  <inkml:trace contextRef="#ctx0" brushRef="#br0" timeOffset="-37922">31122 7683 0,'-51'-25'16,"25"25"-16,0-26 0,1 26 16,25-26-16,25 26 15,1-25-15,0 25 16,25 0-16,0-26 0,0 26 16,1 0-16,-27 0 15,27 0-15,-1 0 0</inkml:trace>
  <inkml:trace contextRef="#ctx0" brushRef="#br0" timeOffset="-30542">29198 8581 0,'0'-25'31,"-26"25"0,26-26-15,-26 26-1,52 0 17,0 0-17,-1 0-15,27 0 16,-1-26-16,26 26 0,25 0 15,1 0-15,25 0 0,1-25 16,-27 25-16,27 0 16,-27-26-16,1 26 0,-26 0 15,25 0-15,-50-26 0,25 26 16,-52 0-16,27 0 16,-27 0-16,1 0 15,-26-25 1,-26 25-16,1 0 0</inkml:trace>
  <inkml:trace contextRef="#ctx0" brushRef="#br0" timeOffset="-30140">29454 8735 0,'0'26'16,"26"-26"0,-1 0-1,1 0-15,0-26 0,25 26 16,0 0-16,26 0 0,-25 0 15,25-25-15,25 25 16,-25 0-16,0 0 0,26 0 16,-26 0-16,0-26 15,0 26-15,0 0 0,0 0 16,-26-26-16,0 26 0,1 0 16,-1 0-16,0 0 15,-25-25-15,0 25 0,-1 0 16,1 0-16</inkml:trace>
  <inkml:trace contextRef="#ctx0" brushRef="#br0" timeOffset="-14291">29172 8633 0,'-26'0'16,"26"-26"-16,26 26 15,-26-26 1,26 26-16,-26 26 78,0 0-47,-26-26-31,0 25 16,1 1-16,-1 0 15,0 25-15,1-25 0,-27 25 16,1 0-16,25 1 0,-25-1 16,0 0-16,-1 1 15,27-1-15,-27 0 0,1 1 16,25-1-16,-25 0 16,0 0-16,0 1 0,-1-1 15,1 0-15,0 26 0,-1-25 16,-25-1-16,26 26 15,0-26-15,-1 1 0,1-1 16,0 0-16,-1 1 16,27-27-16,-1 26 0,-25-25 15,25 0-15,1 25 0,-1-25 16,0-1-16,1-25 16,25 26-16,-26 0 0,0-26 15,26 25-15,-25-25 16,-1 0 93,0 0-93,1 0-16,-27-25 0</inkml:trace>
  <inkml:trace contextRef="#ctx0" brushRef="#br0" timeOffset="-13829">27299 10121 0,'-26'-26'0,"52"52"47,-26-1-31,0 1-1,0 25-15,26-25 0,-26 25 16,0-25-16,-26 25 0,26-25 15,-26 25-15,1-25 16,25 0-16,-26 25 0,26-25 16,-26-1-16,26 1 15,-25 0-15,25-1 0,0 1 16,25 0 15,1-26-31,25 0 0,-25 0 16,25 0-16,1 0 15,-1-26-15,26 26 0,-26 0 16,1 0-16,-1 0 0,0 0 16,0 0-16,1 0 15,-27 0-15,1 0 0,0 0 16,-78 0 0</inkml:trace>
  <inkml:trace contextRef="#ctx0" brushRef="#br0" timeOffset="-12520">25221 8658 0,'0'-25'0,"0"-1"15,25 0 1,-25 1-16,0-1 16,0 52 15,26-1-15,-26 27-16,0-27 0,0 52 15,26-25-15,-26 25 16,0 0-16,25 25 0,-25-25 15,0 0-15,0 0 16,0 0-16,0 0 0,0 0 16,0-26-16,0 1 0,0-1 15,0 0-15,0-25 16,0 0-16,0-1 0,0 1 16,0-52-1,0 1 1,0-1-16,26-25 15,-26 25 1</inkml:trace>
  <inkml:trace contextRef="#ctx0" brushRef="#br0" timeOffset="-12288">25093 9608 0,'0'25'16,"25"1"0,1 0-1,-26-1-15,26-25 16,-1 26-16,1 0 16,-1-26-16,1 25 0,0 1 15,-1-26-15,1 0 16,0 0-16,-1 0 15</inkml:trace>
  <inkml:trace contextRef="#ctx0" brushRef="#br0" timeOffset="-12052">25606 9608 0,'25'0'0,"-25"-26"0,26 26 15,-52 26 16,1-1-15,-1-25-16,0 26 16,-25 0-16,25-1 0,1 1 15,-1 0-15,0-26 16,1 25-16,-1 1 0,0 0 16,26-1-16,-25 1 0,-1-26 15,26 26-15,-26-1 16</inkml:trace>
  <inkml:trace contextRef="#ctx0" brushRef="#br0" timeOffset="-10565">23861 10608 0,'0'-25'0,"26"25"16,-26-26-16,25 0 16,-25 1-1,0-1 1,0 52-1,0-1-15,0 1 0,0 0 16,0 25-16,0 0 16,0 1-16,0 25 0,0 0 15,0-26-15,0 26 16,26-26-16,-26 0 0,0 1 16,0-27-16,26 27 0,-26-27 15</inkml:trace>
  <inkml:trace contextRef="#ctx0" brushRef="#br0" timeOffset="-10193">23912 10660 0,'0'-26'0,"-25"0"0,-1 1 16,0-27-16,26 27 0,-25-1 15,25 0-15,0 1 16,0-1-16,25-25 0,-25 25 16,26 0-16,0-25 0,25 25 15,0 1-15,1 25 16,-1 0-16,0 0 0,26 0 16,-25 25-16,-1 1 15,0 0-15,-25 25 0,25 0 16,-51-25-16,26 25 0,-26-25 15,0 25-15,-26-25 16,0 0-16,1 25 0,-26-25 16,-1-26-16,1 25 15,0 1-15,-1-26 0,27 26 16,-1-26-16,0 0 0,1 0 16,-1 0-1</inkml:trace>
  <inkml:trace contextRef="#ctx0" brushRef="#br0" timeOffset="-9769">24400 10711 0,'25'0'15,"1"0"-15,-52 26 47,1-1-31,25 1-16,0 0 15,-26-1-15,26 1 0,0 0 16,0-1-16,0 1 16,0 25-16,0-25 15,26-1-15,-1-25 16,1 26-16,0-26 0,-1 0 15,27 0-15,-27 0 0,1 0 16,25-26-16,-25 1 16,0-1-16,-1 0 0,1 1 15,-26-26-15,0 25 0,-26-25 16,1 25-16,-1 0 16,0 1-16,1 25 0,-1-26 15,0 26-15,1 0 16,-1 0-16,0 0 0,1 0 15</inkml:trace>
  <inkml:trace contextRef="#ctx0" brushRef="#br0" timeOffset="-9360">25221 10711 0,'25'0'16,"-25"-26"0,0 1-16,0-1 15,-25 26 1,-1 0 0,1 0-1,-27 0-15,27 0 0,-1 26 16,0-26-16,26 25 0,-25-25 15,25 26-15,0 0 16,25-1-16,1-25 0,25 26 16,1 0-16,-1-1 15,0 1-15,26 0 0,0-1 16,-26 1-16,1-1 0,-1 1 16,-25 0-16,-1-26 15,-25 25-15,-25 1 16,-1-26-16,-25 0 15,-1 26-15,1-26 0,0 0 16,-1 0-16,1 0 0,0-26 16,25 26-16,1-26 15,-1 1-15</inkml:trace>
  <inkml:trace contextRef="#ctx0" brushRef="#br0" timeOffset="-9126">25580 10326 0,'0'26'15,"0"-1"-15,26-25 16,-26 26-16,0 0 16,25-1-16,1 1 0,0 25 15,-26-25-15,25 25 0,1-25 16,-26 25-16,26 1 15,-26-27-15,0 27 0,0-1 16,0-25-16,0-1 16,0 1-16</inkml:trace>
  <inkml:trace contextRef="#ctx0" brushRef="#br0" timeOffset="-8358">25606 10788 0,'-26'-26'0,"26"1"0,0-1 16,-26 26-16,26-26 0,0 1 15,26 25-15,0 0 16,25-26-16,-25 26 0,25 0 16,0 0-16,1 0 0,-1 26 15,0-26-15,26 25 16,-26 1-16,1 0 0,-27-26 15,27 25-15,-27 1 16,1 0-16,0-1 0,-26 1 16,-26 0-1,0-26-15,1 25 0,-1-25 16,0 26-16,-25-26 0,25 0 16,1 0-16,-1-26 15,1 26-15,-1-25 0,26-1 16,26 0-16,-1-25 15,1 25-15,25 1 16,-25-1-16,25 0 0,0 1 16,1-1-16,-27 0 15,27 26-15,-27 0 0,1 0 16,0 0-16,-26 26 31,25-26 0,-25-26-31,0 1 32,-25 25-17,25-26 1,-26 26 0,-25 26-16,51-1 15,-26-25-15,26 26 0,-26 0 16,26-1-16,0 1 15,0 0-15,0-1 0,0 1 16,0 0-16,26-1 16,-26 1-16,26 0 0,-1-1 15,-25 1-15,26 25 16,-26-25-16,26 25 16,-26 0-16,0 1 0,25-1 15,-25 26-15,0-26 0,0 1 16,-25-1-16,-1 0 15,0-25-15,1 0 0,-27-26 16,27 0-16,-27 0 16,1-26-16,0 0 0,25 1 15,0-27-15</inkml:trace>
  <inkml:trace contextRef="#ctx0" brushRef="#br0" timeOffset="-7884">26555 10660 0,'26'0'47,"-26"25"-32,25-25-15,1 0 16,-26 26-16,26-26 0,-1 0 15,1 0-15,0 0 16,-1 0-16,1 0 0,0 0 16,-1 0-16,1-26 0,0 1 15,-26-1 1,0 0-16,0 1 16,0-1-16,-26 0 15,0 26-15,1-25 0,-1-1 16,0 26-16,1 0 15,-27 26-15,27-26 16,25 25-16,-26 27 0,0-27 16,1 1-16,25 25 15,0-25-15,0 25 0,0-25 16,25 25-16,-25-25 0,26 0 16,0-1-16,-1 1 15,1-1-15,0-25 0,-1 26 16,27-26-16,-1 0 15,-25 0-15,25 0 0,-26 0 16,1 0-16,0 0 0</inkml:trace>
  <inkml:trace contextRef="#ctx0" brushRef="#br0" timeOffset="-6283">24195 11840 0,'0'-26'0,"0"1"31,0-1-31,0 0 16,0 52 15,0 0-31,0 25 0,0 0 15,25 0-15,-25 26 16,0 0-16,0 26 0,26-26 16,-26 0-16,0 0 0,26-26 15,-26 1-15,0-1 16,25 0-16,-25-25 0,0-52 31,0 1-15,26-27-16,-26 1 0,0 0 15,0-26-15,0 0 16,26 0-16,-26-26 0,0 26 16,0-26-16,0 26 0,0 1 15,25 24-15,-25 1 16,0 25-16,0 1 16,26 25-16,-26 25 0,25 1 15,1 0-15,0-1 0,-1 27 16,27-1-16,-27 26 15,1-26-15,0 26 0,25-26 16,-51 26-16,26-25 0,-1-1 16,1 0-16,-26-25 15,0 0-15,26-1 0,-26 1 16,0-52 15,0 1-31,0-27 0,0 1 16,0 0-16,25-26 15,-25 25-15,26-25 0,0 26 16,-1 0-16,1 25 0,0 0 16,-1 26-16,1 0 15,0 26-15,-1 25 0,1-25 16,0 25-16,-26 1 0,25-1 16,-25 0-16,0 1 15,26-1-15,-26 0 0,0-25 16,26 0-16,-26-1 15,25-25-15</inkml:trace>
  <inkml:trace contextRef="#ctx0" brushRef="#br0" timeOffset="-5315">25631 12122 0,'0'-26'15,"-25"26"1,-1 0-16,0 0 0,26 26 15,-25 0-15,-1-1 0,0 1 16,1 0-16,-1-1 16,0 27-16,26-27 0,-25 1 15,25 25-15,25-25 16,-25 0-16,26-1 0,0-25 16,25 26-16,-25-26 0,25 0 15,-25 0-15,25 0 16,-25-26-16,-1 1 0,1-1 15,-26 0-15,0-25 0,0 25 16,0-25-16,-26 25 16,26-25-16,-25 25 0,-1 1 15,0 25-15,1-26 16,-1 26-16,52 0 47,-1 0-32,1 0 1,0-26-16,25 26 0,-25 0 16,25 0-16,0 0 15,-25-25-15,25 25 0,1 0 16,-27 25-16,1-25 0,-1 26 16,1 0-16,0-1 15,-26 1-15,0 0 0,0 25 16,0-25-16,0-1 0,0 1 15,0 0 1,0-1-16,0-50 31,25-1-31,1 26 16,0-26-16,-1 1 0,1-27 16,0 27-16,25-27 15,-25 27-15,-1-1 0,1-25 16,0 25-16,-26 0 15,25 26-15,-25 26 16,0 0 0,0-1-1,0 1-15,0 0 16,26-26-16,-26 25 16,26-25-16,-1-25 15,1 25-15,0-26 16,-1 0-16,1 26 15,-26-25-15,26-1 0,-26 0 16,25 1-16,-25-1 0,0 0 16,0 1-16,-25-1 15,-1 26-15,0 0 16,1 26 0,25-1-16,-26 1 0,26 0 15,-26 25-15,26 0 0,0 1 16,26-1-16,0 0 15,-26 1-15,25-1 0,1 0 16,-26-25-16,26 25 16,-26-25-16,0 0 0,0-1 15,0 1-15,-26 0 16,0-26-16,1 0 16,-1-26-16</inkml:trace>
  <inkml:trace contextRef="#ctx0" brushRef="#br0" timeOffset="-4937">26914 11865 0,'26'-25'0,"-26"50"31,0 1-31,0 0 15,0-1-15,-26 27 16,26-27-16,0 27 0,-25-27 16,25 1-16,0 25 0,0-25 15,0 0-15,0-1 16,0 1-16,25-26 16,1 0-16,-1 0 15,1 0-15,0 0 0,25-26 16,-25 26-16,-1-25 0,1-1 15,0-25-15,-1 25 16,-25-25-16,0 25 0,-25-25 16,-1 25-16,0-25 15,1 25-15,-27 26 0,27-26 16,-27 26-16,27 0 0,-26 26 16,25 0-16,-25-26 15,25 25-15</inkml:trace>
  <inkml:trace contextRef="#ctx0" brushRef="#br0" timeOffset="-3829">23630 9967 0,'0'-26'0,"-26"1"0,1-1 16,-1 26-16,0-26 15,1 26 1,-1 0-16,1 0 0,-27 26 16,27-26-16,-27 26 0,27-1 15,-78 27 1,77-1-16,1-25 16,-1 25-16,26 0 0,0 26 15,0-26-15,26 1 0,-1 25 16,1-26-16,25 26 0,1 0 15,-1-26-15,-25 26 16,25 0-16,0-25 0,-25 24 16,-1 1-16,1-25 15,-26 25-15,0-26 0,0 26 16,0 0-16,0-26 0,-26 26 16,1-25-16,25-1 15,-26 0-15,1 1 0,-1-1 16,0-25-16,-25-1 15,25 26-15,1-51 0,-1 26 16,0 0-16,1-26 0,-1 25 16,0-25-1,26-25-15,26-1 32,0 26-32,-1-26 0,1 26 15,0 0-15,-1 0 0,1 0 16,25 0-16,-25 26 15,0-26-15,-1 26 0,1-1 16,-1 1-16,1 0 0,-26 25 16,26-25-16,-26 25 15,0 0-15,0-25 0,0 25 16,0 1-16,0-27 16,0 27-16,0-1 0,0-25 15,0-1-15,0 1 0,0 25 16,25-51-16,-25 26 15,26 0-15,0-1 0,25-25 16,-25 26 0,-1-26-16,27 0 0,-27 0 15,1 0-15,25 0 0,-25 0 16</inkml:trace>
  <inkml:trace contextRef="#ctx0" brushRef="#br0" timeOffset="-3031">23348 12481 0,'26'-25'0,"-52"25"46,0 0-46,1 0 0,-27 25 16,-25 1-16,0-26 16,0 26-16,-25 25 0,-27-25 15,27 25-15,-26-26 16,-1 27-16,1-1 0,25 0 16,1-25-16,25 25 0,0-25 15,25 0-15,27-1 16,-1 1-16,1 0 0</inkml:trace>
  <inkml:trace contextRef="#ctx0" brushRef="#br0" timeOffset="-2658">22116 12533 0,'-25'0'0,"25"25"32,-26-25-32,26 26 15,-26 0-15,1-1 16,-1 1-16,0-1 0,-25 27 16,25-27-16,-25 27 15,26-1-15,-1-25 0,-25 25 16,25 0-16,0 1 15,1-27-15,-1 1 0,26 25 16,-26-25-16,26 0 0,0-1 16,0 1-1,26 0-15,0-1 0,-1-25 16,27 26-16,-1-26 0,0 26 16,0-26-16,1 25 15,25-25-15,-26 0 0,0 0 16,1 0-16,-27 0 15,27 26-15</inkml:trace>
  <inkml:trace contextRef="#ctx0" brushRef="#br0" timeOffset="-1891">20218 13405 0,'-26'0'15,"0"0"-15,1 0 16,25-26-16,-26 26 16,26-25-16,0-1 15,0-25-15,-25 25 16,25 0-16,0 1 0,-26-1 16,26-25-16,-26 25 0,1 0 15,-27 26-15,27-25 16,-27 25-16,-25 0 0,26 25 15,0 1-15,-26 0 16,25 25-16,1 0 0,25-25 16,1 25-16,-1 1 0,26-1 15,26 0-15,-1 0 16,1-25-16,25 25 0,26-25 16,-25 25-16,25-25 15,-26 0-15,26-1 0,-26 27 16,1-27-16,-1 1 0,-25 25 15,-1-25-15,-25 25 16,0-25-16,-25 0 0,-27 25 16,27-25-16,-52-26 15,25 25-15,-25-25 0,0 0 16,0 0-16,0 0 0,26 0 16,-26-25-16,26 25 15,25-26-15,0 0 0,1 1 16,25-27-16,-26 27 15,26-1-15,0 0 0,26 26 16,-1-25-16</inkml:trace>
  <inkml:trace contextRef="#ctx0" brushRef="#br0" timeOffset="-1377">20423 13815 0,'51'0'0,"1"0"0,-1 0 16,-25 0-16,-1-25 0,1 25 16,-26-26-16,0 0 15,0 1-15,-26 25 16,1-26-16,25 0 16,-26 1-16,-25 25 0,25-26 15,0 26-15,1 0 0,-27 0 16,27 26-16,-1-1 15,0 1-15,1 25 0,-1 1 16,0-27-16,26 27 16,-25-1-16,25 0 0,0-25 15,0 25-15,0-25 16,0 0-16,25-26 0,1 25 16,0-25-16,-1 0 0,27 0 15,-27 0-15,27-25 16,-1-1-16,-25 0 0,25 1 15,-25-27-15,-1 27 0,1-1 16,-26-25-16,26 25 16,-26 0-16,0 1 15,25 25 1,-25 25-16,0 1 0,0 0 16,0-1-16,0 1 15,0 0-15,26-1 0,-26 1 16,0 0-16,26-1 0,-26 1 15,25-26-15,-25 26 16,26-26-16,0 0 0,-1 0 16</inkml:trace>
  <inkml:trace contextRef="#ctx0" brushRef="#br0" timeOffset="-523">20936 13867 0,'0'-52'0,"0"27"15,0-1-15,-25 0 0,25 1 16,0 50 15,0 1-31,25 0 16,-25-1-16,26 1 15,-26 0-15,25-1 0,-25 1 16,0 0-16,26-1 0,-26 1 16,0 0-16,0-1 15,0-50 16,-26-1-31,26 0 16,0 1-16,0-1 0,0-25 16,0 25-16,26 0 15,0-25-15,-1 25 0,1 1 16,0 25-16,-1 0 0,1 0 16,0 0-16,-1 25 15,1 1-15,-26 25 0,26-25 16,-26 0-16,25 25 15,-25-25-15,0-1 0,0 1 16,26-26-16,-26 26 0,0-52 31,0 0-15,0 1 0,0-1-16,0 0 0,26 1 15,-26-1-15,25-25 0,1 25 16,0 0-16,-1 1 15,1 25-15,0 0 0,-1 0 16,1 0 0,0 25-16,-26 1 0,25 25 15,-25-25-15,0 0 16,26 25-16,-26-25 0,0-1 16,26-25-16,-26 26 0,0 0 15,25-26-15,1 25 16,0-25-1,-1 0-15,1 0 0,0 0 16,-1 0-16,1 0 16,-1 0-16,27 0 0,-27-25 15,1 25-15,0-26 16,-1 0-16,1 1 0,-26-1 16,26 0-16,-1 1 0,-25-1 15,0-25-15,0 25 16,0-25-16,-25 25 0,25 0 15,-26 1-15,0 25 16,1 0-16,-1 25 16,0 1-16,1 0 15,25-1-15,-26 27 0,0-1 16,26 0-16,0 1 0,0-27 16,0 27-16,0-1 15,26-25-15,0-1 0,-1 1 16,1 0-16,25-26 0,1 0 15,-1 0-15,0-26 16</inkml:trace>
  <inkml:trace contextRef="#ctx0" brushRef="#br0" timeOffset="1399">21501 14842 0,'0'-26'0,"25"26"15,-25-26-15,0 1 16,0-1-1,-25 26-15,25-26 16,-26 26-16,0 0 16,1 0-16,-1 0 0,0 0 15,1 0-15,-1 26 16,0 0-16,1-1 0,-1 1 16,0 0-16,1-1 15,-1 1-15,26 0 0,0-1 16,26 1-16,-26 0 0,25-26 15,27 25-15,-27-25 16,27 0-16,-1 0 0,0 0 16,1-25-16,-27 25 15,27-26-15,-27 0 0,1 1 16,-26-1-16,26 0 0,-26 1 16,0-1-16,-26 0 15,0 1-15,1-1 16,-1 26-16,0-26 15,1 26-15,-1 0 0,0 0 16,1 0-16,25 26 31,25-26-15,1 26-16,0-26 16,-1 0-16,1 0 15,25 0-15,-25-26 0,25 26 16,-25 0-16,0 0 15,-1-26-15,1 26 0,0 0 16,-1 0-16,1 0 16,-52 0 93,1 0-78,50 0 204,1 0-220,-1 0 1,1 0-16,0 0 16,-1 0-1,-25-25-15,26 25 0,0 0 16,-1 0-1,-25-26-15,26 26 16,-26-26 0,-26 52 15,1-26-31,-1 26 16,0-26-16,1 25 15,-1 1-15,0 0 0,1 25 16,-1-25-16,26-1 15,-25 27-15,25-27 0,0 1 16,0 0-16,25-1 0,-25 1 16,26 0-16,-1-26 15,1 25-15,0-25 0,-1 0 16,1 0-16,0-25 16,25 25-16,-51-26 0,26 0 15,-1 1-15,1-27 0,-26 1 16,26-26-16,-26 26 15,0-26-15,0 0 0,0 25 16,0-25-16,-26 26 0,26 0 16,0 25-16,-26 1 15,26-1-15,0 52 16,0 25 0,0 0-16,0 0 0,0 1 15,0 25-15,0 0 0,0 0 16,26 0-16,-26-26 15,26 26-15,-26 0 0,25-26 16,1 1-16,0-27 16,-26 1-16,25-1 0,1 1 15,0-26-15,-1-26 16</inkml:trace>
  <inkml:trace contextRef="#ctx0" brushRef="#br0" timeOffset="1812">22501 14867 0,'0'-25'0,"-25"25"0,50 0 79,1 0-79,25 0 15,-25-26-15,0 26 16,25-26-16,-26 26 0,1-25 15,0-1-15,-1 0 16,1 1-16,-26-1 16,0 0-16,0 1 0,-26 25 15,1 0-15,-1 0 16,-25 0-16,25 0 0,-25 25 16,25 1-16,1 0 15,-1-1-15,0 1 0,1 25 16,-1-25-16,0 25 15,26-25-15,0 25 0,0-25 16,26 25-16,0-25 0,-1 0 16,1-1-16,25 1 15,1-26-15,-1 26 0,26-26 16,-26-26-16,0 26 0,1-26 16,-1 1-16,-25-1 15,-1 0-15</inkml:trace>
  <inkml:trace contextRef="#ctx0" brushRef="#br0" timeOffset="7663">24118 4759 0,'0'25'32,"-26"-25"-17,26 26 1,0 0 0,0-1-1,0 1 1,0 0-1,0-1-15,0 1 16,0 0-16,26-26 0,-26 25 16,0 1-16,0-1 15,0 1 1,0 0-16,0-1 31,0 1 0,0 0 16,0-1 16,-26-50-1,26-1-30,-26 26-17,26-26 1,-25 1-16,25-1 15,0 0 1,-26 26-16,26-25 16,0-1-16,0 1 15,-26 25 1,26-26-16,0 0 0,0 1 16,0-1-16,-25 0 15,25 1-15,0-1 16,0 0-1,0 1 1,0 50 31,0 1-47,0 0 16,0 25-16,0-25 15,0-1-15,0 27 0,0-27 16,25 26-16,-25-25 0,0 0 15,0-1-15,0 27 16,0-27-16,26 1 0,-26 0 16,0-1-16,0 1 15,0 0-15,0-1 16,0 1-16,0 0 31,0-52 32,0 0-48,-26 26 1,26-25-16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381122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1775E-EDE2-4DE5-A02D-A8BD8C6F6AC0}" type="slidenum">
              <a:rPr lang="en-US" smtClean="0"/>
              <a:t>21</a:t>
            </a:fld>
            <a:endParaRPr lang="en-US"/>
          </a:p>
        </p:txBody>
      </p:sp>
    </p:spTree>
    <p:extLst>
      <p:ext uri="{BB962C8B-B14F-4D97-AF65-F5344CB8AC3E}">
        <p14:creationId xmlns:p14="http://schemas.microsoft.com/office/powerpoint/2010/main" val="299472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pixabay.com/en/user-person-people-profile-account-1633249/"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3/myfirstservice.js.txt" TargetMode="External"/><Relationship Id="rId4" Type="http://schemas.openxmlformats.org/officeDocument/2006/relationships/hyperlink" Target="https://github.com/soyuztechnologies/CAPM_XSA_Training/blob/master/Day%203/myfirstservice.cds.txt" TargetMode="Externa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github.com/signup?source=login" TargetMode="External"/><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10" Type="http://schemas.openxmlformats.org/officeDocument/2006/relationships/image" Target="../media/image2.png"/><Relationship Id="rId4" Type="http://schemas.openxmlformats.org/officeDocument/2006/relationships/image" Target="../media/image51.tiff"/><Relationship Id="rId9" Type="http://schemas.openxmlformats.org/officeDocument/2006/relationships/hyperlink" Target="https://anubhavtrainings.co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6.jpg"/><Relationship Id="rId7" Type="http://schemas.openxmlformats.org/officeDocument/2006/relationships/image" Target="../media/image5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A18F4B92-CD84-4F4E-A166-7AC322E4C811}"/>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78817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21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CDS-DK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b="1" dirty="0"/>
              <a:t>CDS-SDK</a:t>
            </a:r>
            <a:r>
              <a:rPr lang="en-US" dirty="0"/>
              <a:t> stands for </a:t>
            </a:r>
            <a:r>
              <a:rPr lang="en-US" b="1" dirty="0"/>
              <a:t>CDS Development Kit</a:t>
            </a:r>
            <a:r>
              <a:rPr lang="en-US" dirty="0"/>
              <a:t>.</a:t>
            </a:r>
          </a:p>
          <a:p>
            <a:pPr marL="285750" indent="-285750">
              <a:buFontTx/>
              <a:buChar char="-"/>
            </a:pPr>
            <a:r>
              <a:rPr lang="en-US" dirty="0"/>
              <a:t>It is a </a:t>
            </a:r>
            <a:r>
              <a:rPr lang="en-US" b="0" i="0" dirty="0">
                <a:effectLst/>
              </a:rPr>
              <a:t>command line client and development toolkit for the </a:t>
            </a:r>
            <a:r>
              <a:rPr lang="en-US" b="1" i="0" u="none" strike="noStrike" dirty="0">
                <a:effectLst/>
              </a:rPr>
              <a:t>SAP Cloud Application Programming Model (CAP)</a:t>
            </a:r>
            <a:r>
              <a:rPr lang="en-US" b="0" i="0" dirty="0">
                <a:effectLst/>
              </a:rPr>
              <a:t>.</a:t>
            </a:r>
          </a:p>
          <a:p>
            <a:pPr marL="285750" indent="-285750">
              <a:buFontTx/>
              <a:buChar char="-"/>
            </a:pPr>
            <a:r>
              <a:rPr lang="en-US" dirty="0"/>
              <a:t>To install this tool in our local system we need to run the command</a:t>
            </a:r>
          </a:p>
          <a:p>
            <a:pPr lvl="1"/>
            <a:r>
              <a:rPr lang="en-US" dirty="0"/>
              <a:t>To install globally: </a:t>
            </a:r>
            <a:r>
              <a:rPr lang="en-US" b="1" i="0" dirty="0">
                <a:effectLst/>
              </a:rPr>
              <a:t>npm i -g @sap/</a:t>
            </a:r>
            <a:r>
              <a:rPr lang="en-US" b="1" i="1" dirty="0">
                <a:effectLst/>
              </a:rPr>
              <a:t>cds-dk</a:t>
            </a:r>
          </a:p>
          <a:p>
            <a:pPr lvl="1"/>
            <a:r>
              <a:rPr lang="en-US" dirty="0"/>
              <a:t>To install in local project: </a:t>
            </a:r>
            <a:r>
              <a:rPr lang="en-US" b="1" i="1" dirty="0">
                <a:effectLst/>
              </a:rPr>
              <a:t>npm i @sap/cds-dk</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F0DAF3B-0B63-4CBB-91FD-5A5215254970}"/>
              </a:ext>
            </a:extLst>
          </p:cNvPr>
          <p:cNvSpPr/>
          <p:nvPr/>
        </p:nvSpPr>
        <p:spPr>
          <a:xfrm>
            <a:off x="267888" y="3182870"/>
            <a:ext cx="2267633" cy="1172583"/>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r>
              <a:rPr lang="en-US" dirty="0"/>
              <a:t>@sap/cds-dk</a:t>
            </a:r>
          </a:p>
        </p:txBody>
      </p:sp>
      <p:sp>
        <p:nvSpPr>
          <p:cNvPr id="4" name="Rectangle 3">
            <a:extLst>
              <a:ext uri="{FF2B5EF4-FFF2-40B4-BE49-F238E27FC236}">
                <a16:creationId xmlns:a16="http://schemas.microsoft.com/office/drawing/2014/main" id="{E84BEBE9-4FF4-44F3-81D5-8E8EFAA129E5}"/>
              </a:ext>
            </a:extLst>
          </p:cNvPr>
          <p:cNvSpPr/>
          <p:nvPr/>
        </p:nvSpPr>
        <p:spPr>
          <a:xfrm>
            <a:off x="693193" y="358681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6" name="Picture 5">
            <a:extLst>
              <a:ext uri="{FF2B5EF4-FFF2-40B4-BE49-F238E27FC236}">
                <a16:creationId xmlns:a16="http://schemas.microsoft.com/office/drawing/2014/main" id="{2BBA58BF-92FC-4573-8CC7-F530D99259A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35522" y="2215056"/>
            <a:ext cx="798583" cy="778619"/>
          </a:xfrm>
          <a:prstGeom prst="rect">
            <a:avLst/>
          </a:prstGeom>
        </p:spPr>
      </p:pic>
      <p:sp>
        <p:nvSpPr>
          <p:cNvPr id="7" name="TextBox 6">
            <a:extLst>
              <a:ext uri="{FF2B5EF4-FFF2-40B4-BE49-F238E27FC236}">
                <a16:creationId xmlns:a16="http://schemas.microsoft.com/office/drawing/2014/main" id="{80315CC4-69AF-4EF6-B1D0-D539E9D5F749}"/>
              </a:ext>
            </a:extLst>
          </p:cNvPr>
          <p:cNvSpPr txBox="1"/>
          <p:nvPr/>
        </p:nvSpPr>
        <p:spPr>
          <a:xfrm>
            <a:off x="1386037" y="2476500"/>
            <a:ext cx="1225899" cy="369332"/>
          </a:xfrm>
          <a:prstGeom prst="rect">
            <a:avLst/>
          </a:prstGeom>
          <a:noFill/>
        </p:spPr>
        <p:txBody>
          <a:bodyPr wrap="square" rtlCol="0">
            <a:spAutoFit/>
          </a:bodyPr>
          <a:lstStyle/>
          <a:p>
            <a:r>
              <a:rPr lang="en-US" dirty="0"/>
              <a:t>Developer</a:t>
            </a:r>
          </a:p>
        </p:txBody>
      </p:sp>
      <p:cxnSp>
        <p:nvCxnSpPr>
          <p:cNvPr id="10" name="Connector: Elbow 9">
            <a:extLst>
              <a:ext uri="{FF2B5EF4-FFF2-40B4-BE49-F238E27FC236}">
                <a16:creationId xmlns:a16="http://schemas.microsoft.com/office/drawing/2014/main" id="{CDA29874-8765-49FE-ABA8-C124EC7F9C27}"/>
              </a:ext>
            </a:extLst>
          </p:cNvPr>
          <p:cNvCxnSpPr>
            <a:stCxn id="6" idx="2"/>
            <a:endCxn id="3" idx="3"/>
          </p:cNvCxnSpPr>
          <p:nvPr/>
        </p:nvCxnSpPr>
        <p:spPr>
          <a:xfrm rot="5400000">
            <a:off x="2347425" y="3181772"/>
            <a:ext cx="775487" cy="3992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D2837AC-B0FA-4EDC-B404-BB2A0ED749D7}"/>
              </a:ext>
            </a:extLst>
          </p:cNvPr>
          <p:cNvSpPr/>
          <p:nvPr/>
        </p:nvSpPr>
        <p:spPr>
          <a:xfrm>
            <a:off x="3838477" y="3202966"/>
            <a:ext cx="2353146" cy="1196551"/>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r>
              <a:rPr lang="en-US" dirty="0"/>
              <a:t>Applications</a:t>
            </a:r>
          </a:p>
        </p:txBody>
      </p:sp>
      <p:sp>
        <p:nvSpPr>
          <p:cNvPr id="18" name="Rectangle 17">
            <a:extLst>
              <a:ext uri="{FF2B5EF4-FFF2-40B4-BE49-F238E27FC236}">
                <a16:creationId xmlns:a16="http://schemas.microsoft.com/office/drawing/2014/main" id="{25C09679-81ED-4BF5-A054-72DDFBC0DB4A}"/>
              </a:ext>
            </a:extLst>
          </p:cNvPr>
          <p:cNvSpPr/>
          <p:nvPr/>
        </p:nvSpPr>
        <p:spPr>
          <a:xfrm>
            <a:off x="4293531" y="366766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21" name="Picture 20">
            <a:extLst>
              <a:ext uri="{FF2B5EF4-FFF2-40B4-BE49-F238E27FC236}">
                <a16:creationId xmlns:a16="http://schemas.microsoft.com/office/drawing/2014/main" id="{0237F964-77DF-4F44-8A69-4FB02302F19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19201" y="2185686"/>
            <a:ext cx="798583" cy="778619"/>
          </a:xfrm>
          <a:prstGeom prst="rect">
            <a:avLst/>
          </a:prstGeom>
        </p:spPr>
      </p:pic>
      <p:sp>
        <p:nvSpPr>
          <p:cNvPr id="23" name="TextBox 22">
            <a:extLst>
              <a:ext uri="{FF2B5EF4-FFF2-40B4-BE49-F238E27FC236}">
                <a16:creationId xmlns:a16="http://schemas.microsoft.com/office/drawing/2014/main" id="{5B9C7B4C-90AB-4844-A51D-5BA23863E40C}"/>
              </a:ext>
            </a:extLst>
          </p:cNvPr>
          <p:cNvSpPr txBox="1"/>
          <p:nvPr/>
        </p:nvSpPr>
        <p:spPr>
          <a:xfrm>
            <a:off x="4885694" y="2311192"/>
            <a:ext cx="1225899" cy="646331"/>
          </a:xfrm>
          <a:prstGeom prst="rect">
            <a:avLst/>
          </a:prstGeom>
          <a:noFill/>
        </p:spPr>
        <p:txBody>
          <a:bodyPr wrap="square" rtlCol="0">
            <a:spAutoFit/>
          </a:bodyPr>
          <a:lstStyle/>
          <a:p>
            <a:pPr algn="ctr"/>
            <a:r>
              <a:rPr lang="en-US" dirty="0"/>
              <a:t>End-use</a:t>
            </a:r>
          </a:p>
          <a:p>
            <a:pPr algn="ctr"/>
            <a:r>
              <a:rPr lang="en-US" dirty="0"/>
              <a:t>or CF app</a:t>
            </a:r>
          </a:p>
        </p:txBody>
      </p:sp>
      <p:cxnSp>
        <p:nvCxnSpPr>
          <p:cNvPr id="19" name="Connector: Elbow 18">
            <a:extLst>
              <a:ext uri="{FF2B5EF4-FFF2-40B4-BE49-F238E27FC236}">
                <a16:creationId xmlns:a16="http://schemas.microsoft.com/office/drawing/2014/main" id="{499DAA5B-14F3-45A8-9262-A2188077F118}"/>
              </a:ext>
            </a:extLst>
          </p:cNvPr>
          <p:cNvCxnSpPr>
            <a:stCxn id="21" idx="2"/>
            <a:endCxn id="15" idx="3"/>
          </p:cNvCxnSpPr>
          <p:nvPr/>
        </p:nvCxnSpPr>
        <p:spPr>
          <a:xfrm rot="5400000">
            <a:off x="5886590" y="3269338"/>
            <a:ext cx="836937" cy="2268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F49AC0-B1F1-47C7-9763-62D0BC0A059F}"/>
              </a:ext>
            </a:extLst>
          </p:cNvPr>
          <p:cNvSpPr txBox="1"/>
          <p:nvPr/>
        </p:nvSpPr>
        <p:spPr>
          <a:xfrm>
            <a:off x="261763" y="4543241"/>
            <a:ext cx="9223881" cy="2031325"/>
          </a:xfrm>
          <a:prstGeom prst="rect">
            <a:avLst/>
          </a:prstGeom>
          <a:noFill/>
        </p:spPr>
        <p:txBody>
          <a:bodyPr wrap="square" rtlCol="0">
            <a:spAutoFit/>
          </a:bodyPr>
          <a:lstStyle/>
          <a:p>
            <a:pPr marL="285750" indent="-285750" algn="just">
              <a:buFontTx/>
              <a:buChar char="-"/>
            </a:pPr>
            <a:r>
              <a:rPr lang="en-US" b="1" dirty="0"/>
              <a:t>@sap/cds-dk </a:t>
            </a:r>
            <a:r>
              <a:rPr lang="en-US" dirty="0"/>
              <a:t>is a development kit. It is used by the developer only at the time of initializing a new CAP project.</a:t>
            </a:r>
          </a:p>
          <a:p>
            <a:pPr marL="285750" indent="-285750" algn="just">
              <a:buFontTx/>
              <a:buChar char="-"/>
            </a:pPr>
            <a:r>
              <a:rPr lang="en-US" b="1" dirty="0"/>
              <a:t>@sap/cds-dk </a:t>
            </a:r>
            <a:r>
              <a:rPr lang="en-US" dirty="0"/>
              <a:t>contains the @sap/cds library.</a:t>
            </a:r>
          </a:p>
          <a:p>
            <a:pPr marL="285750" indent="-285750" algn="just">
              <a:buFontTx/>
              <a:buChar char="-"/>
            </a:pPr>
            <a:r>
              <a:rPr lang="en-US" b="1" dirty="0"/>
              <a:t>@sap/cds </a:t>
            </a:r>
            <a:r>
              <a:rPr lang="en-US" dirty="0"/>
              <a:t>is a module which is used at the runtime of an application to convert all the </a:t>
            </a:r>
            <a:r>
              <a:rPr lang="en-US" b="1" dirty="0"/>
              <a:t>.cds </a:t>
            </a:r>
            <a:r>
              <a:rPr lang="en-US" dirty="0"/>
              <a:t>artifacts in a database specific format.</a:t>
            </a:r>
          </a:p>
          <a:p>
            <a:pPr marL="285750" indent="-285750" algn="just">
              <a:buFontTx/>
              <a:buChar char="-"/>
            </a:pPr>
            <a:r>
              <a:rPr lang="en-US" b="1" dirty="0"/>
              <a:t>@sap/cds </a:t>
            </a:r>
            <a:r>
              <a:rPr lang="en-US" dirty="0"/>
              <a:t>is separately installed in our project using the command </a:t>
            </a:r>
            <a:r>
              <a:rPr lang="en-US" b="1" i="1" dirty="0"/>
              <a:t>npm install @sap/cds.</a:t>
            </a:r>
          </a:p>
          <a:p>
            <a:pPr marL="285750" indent="-285750" algn="just">
              <a:buFontTx/>
              <a:buChar char="-"/>
            </a:pPr>
            <a:r>
              <a:rPr lang="en-US" b="1" i="1" dirty="0"/>
              <a:t>@sap/cds </a:t>
            </a:r>
            <a:r>
              <a:rPr lang="en-US" dirty="0"/>
              <a:t>is required by the Cloud Foundry application at the Runtime.</a:t>
            </a:r>
          </a:p>
        </p:txBody>
      </p:sp>
      <p:pic>
        <p:nvPicPr>
          <p:cNvPr id="32" name="Picture 31">
            <a:extLst>
              <a:ext uri="{FF2B5EF4-FFF2-40B4-BE49-F238E27FC236}">
                <a16:creationId xmlns:a16="http://schemas.microsoft.com/office/drawing/2014/main" id="{C6B47EC8-1288-44D8-BC26-7770390F3C23}"/>
              </a:ext>
            </a:extLst>
          </p:cNvPr>
          <p:cNvPicPr>
            <a:picLocks noChangeAspect="1"/>
          </p:cNvPicPr>
          <p:nvPr/>
        </p:nvPicPr>
        <p:blipFill>
          <a:blip r:embed="rId5"/>
          <a:stretch>
            <a:fillRect/>
          </a:stretch>
        </p:blipFill>
        <p:spPr>
          <a:xfrm>
            <a:off x="9593658" y="4128697"/>
            <a:ext cx="2145369" cy="2229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a:extLst>
              <a:ext uri="{FF2B5EF4-FFF2-40B4-BE49-F238E27FC236}">
                <a16:creationId xmlns:a16="http://schemas.microsoft.com/office/drawing/2014/main" id="{08333D02-3EAB-4510-A15C-635E46ED6152}"/>
              </a:ext>
            </a:extLst>
          </p:cNvPr>
          <p:cNvPicPr>
            <a:picLocks noChangeAspect="1"/>
          </p:cNvPicPr>
          <p:nvPr/>
        </p:nvPicPr>
        <p:blipFill>
          <a:blip r:embed="rId6"/>
          <a:stretch>
            <a:fillRect/>
          </a:stretch>
        </p:blipFill>
        <p:spPr>
          <a:xfrm>
            <a:off x="7986220" y="2106113"/>
            <a:ext cx="3664713" cy="15615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7543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Dev Space for CAP Development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develop SAP CAP for HANA Cloud we need to create the dev space according to that and add choose the specific tools for the dev space. So to do that follow the steps shown in below images.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08EFEDA-C279-46E0-8757-1B88772D1E67}"/>
              </a:ext>
            </a:extLst>
          </p:cNvPr>
          <p:cNvPicPr>
            <a:picLocks noChangeAspect="1"/>
          </p:cNvPicPr>
          <p:nvPr/>
        </p:nvPicPr>
        <p:blipFill rotWithShape="1">
          <a:blip r:embed="rId3"/>
          <a:srcRect l="47720" r="-1" b="43930"/>
          <a:stretch/>
        </p:blipFill>
        <p:spPr>
          <a:xfrm>
            <a:off x="261763" y="1797198"/>
            <a:ext cx="3753245" cy="195395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981E59-6A99-46C2-85DB-38EC180DD041}"/>
              </a:ext>
            </a:extLst>
          </p:cNvPr>
          <p:cNvPicPr>
            <a:picLocks noChangeAspect="1"/>
          </p:cNvPicPr>
          <p:nvPr/>
        </p:nvPicPr>
        <p:blipFill>
          <a:blip r:embed="rId4"/>
          <a:stretch>
            <a:fillRect/>
          </a:stretch>
        </p:blipFill>
        <p:spPr>
          <a:xfrm>
            <a:off x="4872472" y="1516864"/>
            <a:ext cx="2038318" cy="2514621"/>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F2AD1D98-B426-4750-81A4-B3A2CFD2E1F0}"/>
              </a:ext>
            </a:extLst>
          </p:cNvPr>
          <p:cNvCxnSpPr>
            <a:cxnSpLocks/>
            <a:stCxn id="4" idx="3"/>
            <a:endCxn id="6" idx="1"/>
          </p:cNvCxnSpPr>
          <p:nvPr/>
        </p:nvCxnSpPr>
        <p:spPr>
          <a:xfrm>
            <a:off x="4015008" y="2774174"/>
            <a:ext cx="8574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E819140-B10F-4172-9AD3-75AA9E9C9024}"/>
              </a:ext>
            </a:extLst>
          </p:cNvPr>
          <p:cNvPicPr>
            <a:picLocks noChangeAspect="1"/>
          </p:cNvPicPr>
          <p:nvPr/>
        </p:nvPicPr>
        <p:blipFill>
          <a:blip r:embed="rId5"/>
          <a:stretch>
            <a:fillRect/>
          </a:stretch>
        </p:blipFill>
        <p:spPr>
          <a:xfrm>
            <a:off x="7768254" y="1406777"/>
            <a:ext cx="2311566" cy="2090494"/>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13F27671-C9AE-4472-84BE-63C0E12ABB56}"/>
              </a:ext>
            </a:extLst>
          </p:cNvPr>
          <p:cNvPicPr>
            <a:picLocks noChangeAspect="1"/>
          </p:cNvPicPr>
          <p:nvPr/>
        </p:nvPicPr>
        <p:blipFill>
          <a:blip r:embed="rId6"/>
          <a:stretch>
            <a:fillRect/>
          </a:stretch>
        </p:blipFill>
        <p:spPr>
          <a:xfrm>
            <a:off x="10208299" y="3459653"/>
            <a:ext cx="1801993" cy="1647793"/>
          </a:xfrm>
          <a:prstGeom prst="rect">
            <a:avLst/>
          </a:prstGeom>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45B9D667-1775-47F3-9555-1BBA0EC3DC08}"/>
              </a:ext>
            </a:extLst>
          </p:cNvPr>
          <p:cNvPicPr>
            <a:picLocks noChangeAspect="1"/>
          </p:cNvPicPr>
          <p:nvPr/>
        </p:nvPicPr>
        <p:blipFill>
          <a:blip r:embed="rId7"/>
          <a:stretch>
            <a:fillRect/>
          </a:stretch>
        </p:blipFill>
        <p:spPr>
          <a:xfrm>
            <a:off x="7645459" y="4750042"/>
            <a:ext cx="2224521" cy="1647793"/>
          </a:xfrm>
          <a:prstGeom prst="rect">
            <a:avLst/>
          </a:prstGeom>
        </p:spPr>
        <p:style>
          <a:lnRef idx="2">
            <a:schemeClr val="dk1"/>
          </a:lnRef>
          <a:fillRef idx="1">
            <a:schemeClr val="lt1"/>
          </a:fillRef>
          <a:effectRef idx="0">
            <a:schemeClr val="dk1"/>
          </a:effectRef>
          <a:fontRef idx="minor">
            <a:schemeClr val="dk1"/>
          </a:fontRef>
        </p:style>
      </p:pic>
      <p:pic>
        <p:nvPicPr>
          <p:cNvPr id="26" name="Picture 25">
            <a:extLst>
              <a:ext uri="{FF2B5EF4-FFF2-40B4-BE49-F238E27FC236}">
                <a16:creationId xmlns:a16="http://schemas.microsoft.com/office/drawing/2014/main" id="{1E513F06-C96E-49E0-A8B3-D8DF9C84B5B9}"/>
              </a:ext>
            </a:extLst>
          </p:cNvPr>
          <p:cNvPicPr>
            <a:picLocks noChangeAspect="1"/>
          </p:cNvPicPr>
          <p:nvPr/>
        </p:nvPicPr>
        <p:blipFill rotWithShape="1">
          <a:blip r:embed="rId8"/>
          <a:srcRect l="64698" t="75717"/>
          <a:stretch/>
        </p:blipFill>
        <p:spPr>
          <a:xfrm>
            <a:off x="1538539" y="4855382"/>
            <a:ext cx="4304046" cy="1437111"/>
          </a:xfrm>
          <a:prstGeom prst="rect">
            <a:avLst/>
          </a:prstGeom>
        </p:spPr>
        <p:style>
          <a:lnRef idx="2">
            <a:schemeClr val="dk1"/>
          </a:lnRef>
          <a:fillRef idx="1">
            <a:schemeClr val="lt1"/>
          </a:fillRef>
          <a:effectRef idx="0">
            <a:schemeClr val="dk1"/>
          </a:effectRef>
          <a:fontRef idx="minor">
            <a:schemeClr val="dk1"/>
          </a:fontRef>
        </p:style>
      </p:pic>
      <p:cxnSp>
        <p:nvCxnSpPr>
          <p:cNvPr id="37" name="Connector: Elbow 36">
            <a:extLst>
              <a:ext uri="{FF2B5EF4-FFF2-40B4-BE49-F238E27FC236}">
                <a16:creationId xmlns:a16="http://schemas.microsoft.com/office/drawing/2014/main" id="{BDDA6773-6682-44A3-85B5-17FAD3B7A599}"/>
              </a:ext>
            </a:extLst>
          </p:cNvPr>
          <p:cNvCxnSpPr>
            <a:stCxn id="16" idx="3"/>
            <a:endCxn id="18" idx="0"/>
          </p:cNvCxnSpPr>
          <p:nvPr/>
        </p:nvCxnSpPr>
        <p:spPr>
          <a:xfrm>
            <a:off x="10079820" y="2452024"/>
            <a:ext cx="1029476" cy="10076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6DCBBBB4-4C3A-4D6D-8976-A9BAB7E694D3}"/>
              </a:ext>
            </a:extLst>
          </p:cNvPr>
          <p:cNvCxnSpPr>
            <a:stCxn id="18" idx="2"/>
            <a:endCxn id="21" idx="3"/>
          </p:cNvCxnSpPr>
          <p:nvPr/>
        </p:nvCxnSpPr>
        <p:spPr>
          <a:xfrm rot="5400000">
            <a:off x="10256392" y="4721034"/>
            <a:ext cx="466493" cy="1239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C8B08FDD-6E93-4BEC-ADAF-A058E1FBD41A}"/>
              </a:ext>
            </a:extLst>
          </p:cNvPr>
          <p:cNvCxnSpPr>
            <a:stCxn id="21" idx="1"/>
            <a:endCxn id="26" idx="3"/>
          </p:cNvCxnSpPr>
          <p:nvPr/>
        </p:nvCxnSpPr>
        <p:spPr>
          <a:xfrm flipH="1" flipV="1">
            <a:off x="5842585" y="5573938"/>
            <a:ext cx="18028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B1FB540F-395C-44DB-9ECB-A354ECBF4BB5}"/>
              </a:ext>
            </a:extLst>
          </p:cNvPr>
          <p:cNvCxnSpPr>
            <a:stCxn id="6" idx="3"/>
            <a:endCxn id="16" idx="1"/>
          </p:cNvCxnSpPr>
          <p:nvPr/>
        </p:nvCxnSpPr>
        <p:spPr>
          <a:xfrm flipV="1">
            <a:off x="6910790" y="2452024"/>
            <a:ext cx="857464" cy="32215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400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962650" cy="4524315"/>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SAP HANA Cloud</a:t>
            </a:r>
          </a:p>
          <a:p>
            <a:pPr marL="742950" lvl="1" indent="-285750">
              <a:buClr>
                <a:schemeClr val="tx1"/>
              </a:buClr>
              <a:buFont typeface="Arial" panose="020B0604020202020204" pitchFamily="34" charset="0"/>
              <a:buChar char="•"/>
            </a:pPr>
            <a:r>
              <a:rPr lang="en-US" dirty="0"/>
              <a:t>Instances and Service in HANA Cloud</a:t>
            </a:r>
          </a:p>
          <a:p>
            <a:pPr marL="742950" lvl="1" indent="-285750">
              <a:buClr>
                <a:schemeClr val="tx1"/>
              </a:buClr>
              <a:buFont typeface="Arial" panose="020B0604020202020204" pitchFamily="34" charset="0"/>
              <a:buChar char="•"/>
            </a:pPr>
            <a:r>
              <a:rPr lang="en-US" dirty="0"/>
              <a:t>Difference between SAP HANA Cloud and On-Premise</a:t>
            </a:r>
          </a:p>
          <a:p>
            <a:pPr marL="742950" lvl="1" indent="-285750">
              <a:buClr>
                <a:schemeClr val="tx1"/>
              </a:buClr>
              <a:buFont typeface="Arial" panose="020B0604020202020204" pitchFamily="34" charset="0"/>
              <a:buChar char="•"/>
            </a:pPr>
            <a:r>
              <a:rPr lang="en-US" dirty="0"/>
              <a:t>Understanding the concept of HDI containers</a:t>
            </a:r>
          </a:p>
          <a:p>
            <a:pPr marL="742950" lvl="1" indent="-285750">
              <a:buClr>
                <a:schemeClr val="tx1"/>
              </a:buClr>
              <a:buFont typeface="Arial" panose="020B0604020202020204" pitchFamily="34" charset="0"/>
              <a:buChar char="•"/>
            </a:pPr>
            <a:r>
              <a:rPr lang="en-US" dirty="0"/>
              <a:t>Introduction to SAP CAP</a:t>
            </a:r>
          </a:p>
          <a:p>
            <a:pPr marL="742950" lvl="1" indent="-285750">
              <a:buClr>
                <a:schemeClr val="tx1"/>
              </a:buClr>
              <a:buFont typeface="Arial" panose="020B0604020202020204" pitchFamily="34" charset="0"/>
              <a:buChar char="•"/>
            </a:pPr>
            <a:r>
              <a:rPr lang="en-US" dirty="0"/>
              <a:t>SAP CAP Architecture</a:t>
            </a:r>
          </a:p>
          <a:p>
            <a:pPr marL="742950" lvl="1" indent="-285750">
              <a:buClr>
                <a:schemeClr val="tx1"/>
              </a:buClr>
              <a:buFont typeface="Arial" panose="020B0604020202020204" pitchFamily="34" charset="0"/>
              <a:buChar char="•"/>
            </a:pPr>
            <a:r>
              <a:rPr lang="en-US" dirty="0"/>
              <a:t>Why we use SAP CAP</a:t>
            </a:r>
          </a:p>
          <a:p>
            <a:pPr marL="742950" lvl="1" indent="-285750">
              <a:buClr>
                <a:schemeClr val="tx1"/>
              </a:buClr>
              <a:buFont typeface="Arial" panose="020B0604020202020204" pitchFamily="34" charset="0"/>
              <a:buChar char="•"/>
            </a:pPr>
            <a:r>
              <a:rPr lang="en-US" dirty="0"/>
              <a:t>Create the Dev Space for CAP Development</a:t>
            </a:r>
          </a:p>
          <a:p>
            <a:pPr marL="742950" lvl="1" indent="-285750">
              <a:buClr>
                <a:schemeClr val="tx1"/>
              </a:buClr>
              <a:buFont typeface="Arial" panose="020B0604020202020204" pitchFamily="34" charset="0"/>
              <a:buChar char="•"/>
            </a:pPr>
            <a:r>
              <a:rPr lang="en-US" dirty="0"/>
              <a:t>Creating our First CAPM project</a:t>
            </a:r>
          </a:p>
          <a:p>
            <a:pPr marL="742950" lvl="1" indent="-285750">
              <a:buClr>
                <a:schemeClr val="tx1"/>
              </a:buClr>
              <a:buFont typeface="Arial" panose="020B0604020202020204" pitchFamily="34" charset="0"/>
              <a:buChar char="•"/>
            </a:pPr>
            <a:r>
              <a:rPr lang="en-US" dirty="0"/>
              <a:t>Configuring the project for HANA specific development</a:t>
            </a:r>
          </a:p>
          <a:p>
            <a:pPr marL="742950" lvl="1" indent="-285750">
              <a:buClr>
                <a:schemeClr val="tx1"/>
              </a:buClr>
              <a:buFont typeface="Arial" panose="020B0604020202020204" pitchFamily="34" charset="0"/>
              <a:buChar char="•"/>
            </a:pPr>
            <a:r>
              <a:rPr lang="en-US" dirty="0"/>
              <a:t>Creating our first service</a:t>
            </a:r>
          </a:p>
          <a:p>
            <a:pPr marL="742950" lvl="1" indent="-285750">
              <a:buClr>
                <a:schemeClr val="tx1"/>
              </a:buClr>
              <a:buFont typeface="Arial" panose="020B0604020202020204" pitchFamily="34" charset="0"/>
              <a:buChar char="•"/>
            </a:pPr>
            <a:r>
              <a:rPr lang="en-US" dirty="0"/>
              <a:t>Introduction to the Git and GitHub</a:t>
            </a:r>
          </a:p>
          <a:p>
            <a:pPr marL="742950" lvl="1" indent="-285750">
              <a:buClr>
                <a:schemeClr val="tx1"/>
              </a:buClr>
              <a:buFont typeface="Arial" panose="020B0604020202020204" pitchFamily="34" charset="0"/>
              <a:buChar char="•"/>
            </a:pPr>
            <a:r>
              <a:rPr lang="en-US" dirty="0"/>
              <a:t>Creating our first git repository</a:t>
            </a:r>
          </a:p>
          <a:p>
            <a:pPr marL="742950" lvl="1" indent="-285750">
              <a:buClr>
                <a:schemeClr val="tx1"/>
              </a:buClr>
              <a:buFont typeface="Arial" panose="020B0604020202020204" pitchFamily="34" charset="0"/>
              <a:buChar char="•"/>
            </a:pPr>
            <a:r>
              <a:rPr lang="en-US" dirty="0"/>
              <a:t>Adding our project to the Git Repository</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hlinkClick r:id="rId4"/>
              </a:rPr>
              <a:t>myfirstservice.cds</a:t>
            </a:r>
            <a:endParaRPr lang="en-US" dirty="0"/>
          </a:p>
          <a:p>
            <a:pPr marL="285750" indent="-285750">
              <a:buFontTx/>
              <a:buChar char="-"/>
            </a:pPr>
            <a:r>
              <a:rPr lang="en-US" dirty="0">
                <a:hlinkClick r:id="rId5"/>
              </a:rPr>
              <a:t>myfirstservice.js</a:t>
            </a:r>
            <a:endParaRPr lang="en-US" dirty="0"/>
          </a:p>
        </p:txBody>
      </p:sp>
    </p:spTree>
    <p:extLst>
      <p:ext uri="{BB962C8B-B14F-4D97-AF65-F5344CB8AC3E}">
        <p14:creationId xmlns:p14="http://schemas.microsoft.com/office/powerpoint/2010/main" val="3949521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193" name="Ink 192">
                <a:extLst>
                  <a:ext uri="{FF2B5EF4-FFF2-40B4-BE49-F238E27FC236}">
                    <a16:creationId xmlns:a16="http://schemas.microsoft.com/office/drawing/2014/main" id="{652B4BED-FDE2-433E-B1C7-38BF077E8B29}"/>
                  </a:ext>
                </a:extLst>
              </p14:cNvPr>
              <p14:cNvContentPartPr/>
              <p14:nvPr/>
            </p14:nvContentPartPr>
            <p14:xfrm>
              <a:off x="397011" y="337375"/>
              <a:ext cx="11343240" cy="5491440"/>
            </p14:xfrm>
          </p:contentPart>
        </mc:Choice>
        <mc:Fallback>
          <p:pic>
            <p:nvPicPr>
              <p:cNvPr id="193" name="Ink 192">
                <a:extLst>
                  <a:ext uri="{FF2B5EF4-FFF2-40B4-BE49-F238E27FC236}">
                    <a16:creationId xmlns:a16="http://schemas.microsoft.com/office/drawing/2014/main" id="{652B4BED-FDE2-433E-B1C7-38BF077E8B29}"/>
                  </a:ext>
                </a:extLst>
              </p:cNvPr>
              <p:cNvPicPr/>
              <p:nvPr/>
            </p:nvPicPr>
            <p:blipFill>
              <a:blip r:embed="rId4"/>
              <a:stretch>
                <a:fillRect/>
              </a:stretch>
            </p:blipFill>
            <p:spPr>
              <a:xfrm>
                <a:off x="388011" y="328375"/>
                <a:ext cx="11360880" cy="5509080"/>
              </a:xfrm>
              <a:prstGeom prst="rect">
                <a:avLst/>
              </a:prstGeom>
            </p:spPr>
          </p:pic>
        </mc:Fallback>
      </mc:AlternateContent>
    </p:spTree>
    <p:extLst>
      <p:ext uri="{BB962C8B-B14F-4D97-AF65-F5344CB8AC3E}">
        <p14:creationId xmlns:p14="http://schemas.microsoft.com/office/powerpoint/2010/main" val="239630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545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387555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35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8850B-E7DC-4118-80B3-CE307197A205}"/>
              </a:ext>
            </a:extLst>
          </p:cNvPr>
          <p:cNvSpPr txBox="1"/>
          <p:nvPr/>
        </p:nvSpPr>
        <p:spPr>
          <a:xfrm>
            <a:off x="166255" y="212436"/>
            <a:ext cx="11850254" cy="2031325"/>
          </a:xfrm>
          <a:prstGeom prst="rect">
            <a:avLst/>
          </a:prstGeom>
          <a:noFill/>
        </p:spPr>
        <p:txBody>
          <a:bodyPr wrap="square" rtlCol="0">
            <a:spAutoFit/>
          </a:bodyPr>
          <a:lstStyle/>
          <a:p>
            <a:r>
              <a:rPr lang="en-US" dirty="0"/>
              <a:t>Schema – Is a mandatory database object of database which stores other database objects. </a:t>
            </a:r>
          </a:p>
          <a:p>
            <a:pPr marL="285750" indent="-285750">
              <a:buFontTx/>
              <a:buChar char="-"/>
            </a:pPr>
            <a:r>
              <a:rPr lang="en-US" dirty="0"/>
              <a:t>It’s a logical separation of database objects.</a:t>
            </a:r>
          </a:p>
          <a:p>
            <a:pPr marL="285750" indent="-285750">
              <a:buFontTx/>
              <a:buChar char="-"/>
            </a:pPr>
            <a:r>
              <a:rPr lang="en-US" dirty="0"/>
              <a:t>It is home of all the runtime object</a:t>
            </a:r>
          </a:p>
          <a:p>
            <a:pPr marL="285750" indent="-285750">
              <a:buFontTx/>
              <a:buChar char="-"/>
            </a:pPr>
            <a:r>
              <a:rPr lang="en-US" dirty="0"/>
              <a:t>Security</a:t>
            </a:r>
          </a:p>
          <a:p>
            <a:pPr marL="285750" indent="-285750">
              <a:buFontTx/>
              <a:buChar char="-"/>
            </a:pPr>
            <a:endParaRPr lang="en-US" dirty="0"/>
          </a:p>
          <a:p>
            <a:r>
              <a:rPr lang="en-US" dirty="0"/>
              <a:t>Package – home of design time object</a:t>
            </a:r>
          </a:p>
          <a:p>
            <a:pPr marL="285750" indent="-285750">
              <a:buFontTx/>
              <a:buChar char="-"/>
            </a:pPr>
            <a:endParaRPr lang="en-US" dirty="0"/>
          </a:p>
        </p:txBody>
      </p:sp>
      <p:sp>
        <p:nvSpPr>
          <p:cNvPr id="3" name="Flowchart: Magnetic Disk 2">
            <a:extLst>
              <a:ext uri="{FF2B5EF4-FFF2-40B4-BE49-F238E27FC236}">
                <a16:creationId xmlns:a16="http://schemas.microsoft.com/office/drawing/2014/main" id="{23DD8DDB-A8A2-47AC-8895-28C0F11F0DFC}"/>
              </a:ext>
            </a:extLst>
          </p:cNvPr>
          <p:cNvSpPr/>
          <p:nvPr/>
        </p:nvSpPr>
        <p:spPr>
          <a:xfrm>
            <a:off x="3251200" y="4572000"/>
            <a:ext cx="8432800" cy="198581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SAP HANA  600GB</a:t>
            </a:r>
          </a:p>
        </p:txBody>
      </p:sp>
      <p:sp>
        <p:nvSpPr>
          <p:cNvPr id="4" name="Rectangle 3">
            <a:extLst>
              <a:ext uri="{FF2B5EF4-FFF2-40B4-BE49-F238E27FC236}">
                <a16:creationId xmlns:a16="http://schemas.microsoft.com/office/drawing/2014/main" id="{7A7E60E1-D4C7-4422-B143-598735E04AB0}"/>
              </a:ext>
            </a:extLst>
          </p:cNvPr>
          <p:cNvSpPr/>
          <p:nvPr/>
        </p:nvSpPr>
        <p:spPr>
          <a:xfrm>
            <a:off x="3860800" y="3241964"/>
            <a:ext cx="1874982" cy="729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BW</a:t>
            </a:r>
          </a:p>
          <a:p>
            <a:pPr algn="ctr"/>
            <a:r>
              <a:rPr lang="en-US" dirty="0" err="1"/>
              <a:t>ekko</a:t>
            </a:r>
            <a:endParaRPr lang="en-US" dirty="0"/>
          </a:p>
        </p:txBody>
      </p:sp>
      <p:sp>
        <p:nvSpPr>
          <p:cNvPr id="5" name="Rectangle 4">
            <a:extLst>
              <a:ext uri="{FF2B5EF4-FFF2-40B4-BE49-F238E27FC236}">
                <a16:creationId xmlns:a16="http://schemas.microsoft.com/office/drawing/2014/main" id="{58F2BDDE-39D9-4505-8B00-7A50059CC049}"/>
              </a:ext>
            </a:extLst>
          </p:cNvPr>
          <p:cNvSpPr/>
          <p:nvPr/>
        </p:nvSpPr>
        <p:spPr>
          <a:xfrm>
            <a:off x="6400799" y="3224645"/>
            <a:ext cx="1874982" cy="729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a:t>
            </a:r>
          </a:p>
          <a:p>
            <a:pPr algn="ctr"/>
            <a:r>
              <a:rPr lang="en-US" dirty="0" err="1"/>
              <a:t>ekko</a:t>
            </a:r>
            <a:endParaRPr lang="en-US" dirty="0"/>
          </a:p>
        </p:txBody>
      </p:sp>
      <p:sp>
        <p:nvSpPr>
          <p:cNvPr id="6" name="Rectangle 5">
            <a:extLst>
              <a:ext uri="{FF2B5EF4-FFF2-40B4-BE49-F238E27FC236}">
                <a16:creationId xmlns:a16="http://schemas.microsoft.com/office/drawing/2014/main" id="{515E796A-275E-40C6-99CB-90B82809FA9B}"/>
              </a:ext>
            </a:extLst>
          </p:cNvPr>
          <p:cNvSpPr/>
          <p:nvPr/>
        </p:nvSpPr>
        <p:spPr>
          <a:xfrm>
            <a:off x="8811491" y="3241964"/>
            <a:ext cx="1874982" cy="729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a:p>
            <a:pPr algn="ctr"/>
            <a:r>
              <a:rPr lang="en-US" dirty="0" err="1"/>
              <a:t>ekko</a:t>
            </a:r>
            <a:endParaRPr lang="en-US" dirty="0"/>
          </a:p>
        </p:txBody>
      </p:sp>
      <p:cxnSp>
        <p:nvCxnSpPr>
          <p:cNvPr id="8" name="Straight Arrow Connector 7">
            <a:extLst>
              <a:ext uri="{FF2B5EF4-FFF2-40B4-BE49-F238E27FC236}">
                <a16:creationId xmlns:a16="http://schemas.microsoft.com/office/drawing/2014/main" id="{C3D9CECF-6029-4DFA-8FCA-1F04849B606B}"/>
              </a:ext>
            </a:extLst>
          </p:cNvPr>
          <p:cNvCxnSpPr>
            <a:stCxn id="4" idx="2"/>
          </p:cNvCxnSpPr>
          <p:nvPr/>
        </p:nvCxnSpPr>
        <p:spPr>
          <a:xfrm flipH="1">
            <a:off x="4793673" y="3971636"/>
            <a:ext cx="4618" cy="692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5BEFDCD-E9FA-4234-8D3B-4007BC189795}"/>
              </a:ext>
            </a:extLst>
          </p:cNvPr>
          <p:cNvSpPr/>
          <p:nvPr/>
        </p:nvSpPr>
        <p:spPr>
          <a:xfrm>
            <a:off x="166255" y="4318000"/>
            <a:ext cx="1838037" cy="1020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legacy</a:t>
            </a:r>
          </a:p>
          <a:p>
            <a:pPr algn="ctr"/>
            <a:r>
              <a:rPr lang="en-US" dirty="0"/>
              <a:t>EKKO</a:t>
            </a:r>
          </a:p>
        </p:txBody>
      </p:sp>
      <p:cxnSp>
        <p:nvCxnSpPr>
          <p:cNvPr id="12" name="Connector: Elbow 11">
            <a:extLst>
              <a:ext uri="{FF2B5EF4-FFF2-40B4-BE49-F238E27FC236}">
                <a16:creationId xmlns:a16="http://schemas.microsoft.com/office/drawing/2014/main" id="{D88A2070-2096-4983-BC0F-1E4A17105104}"/>
              </a:ext>
            </a:extLst>
          </p:cNvPr>
          <p:cNvCxnSpPr>
            <a:cxnSpLocks/>
            <a:stCxn id="10" idx="3"/>
          </p:cNvCxnSpPr>
          <p:nvPr/>
        </p:nvCxnSpPr>
        <p:spPr>
          <a:xfrm>
            <a:off x="2004292" y="4828309"/>
            <a:ext cx="1246908" cy="5103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772B4CE-A706-474C-82D7-A9779CF395D0}"/>
              </a:ext>
            </a:extLst>
          </p:cNvPr>
          <p:cNvSpPr/>
          <p:nvPr/>
        </p:nvSpPr>
        <p:spPr>
          <a:xfrm>
            <a:off x="4544291" y="4828309"/>
            <a:ext cx="1399309" cy="84281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SCBW</a:t>
            </a:r>
          </a:p>
          <a:p>
            <a:pPr algn="ctr"/>
            <a:r>
              <a:rPr lang="en-US" dirty="0" err="1"/>
              <a:t>ekko</a:t>
            </a:r>
            <a:endParaRPr lang="en-US" dirty="0"/>
          </a:p>
        </p:txBody>
      </p:sp>
      <p:sp>
        <p:nvSpPr>
          <p:cNvPr id="15" name="Rectangle 14">
            <a:extLst>
              <a:ext uri="{FF2B5EF4-FFF2-40B4-BE49-F238E27FC236}">
                <a16:creationId xmlns:a16="http://schemas.microsoft.com/office/drawing/2014/main" id="{68F0E437-01CB-4269-9E4F-D0867656ED43}"/>
              </a:ext>
            </a:extLst>
          </p:cNvPr>
          <p:cNvSpPr/>
          <p:nvPr/>
        </p:nvSpPr>
        <p:spPr>
          <a:xfrm>
            <a:off x="6638636" y="4846781"/>
            <a:ext cx="1399309" cy="84281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ECC001</a:t>
            </a:r>
          </a:p>
          <a:p>
            <a:pPr algn="ctr"/>
            <a:r>
              <a:rPr lang="en-US" dirty="0" err="1"/>
              <a:t>ekko</a:t>
            </a:r>
            <a:endParaRPr lang="en-US" dirty="0"/>
          </a:p>
        </p:txBody>
      </p:sp>
      <p:sp>
        <p:nvSpPr>
          <p:cNvPr id="16" name="Rectangle 15">
            <a:extLst>
              <a:ext uri="{FF2B5EF4-FFF2-40B4-BE49-F238E27FC236}">
                <a16:creationId xmlns:a16="http://schemas.microsoft.com/office/drawing/2014/main" id="{3006579F-CF9D-4329-814B-6DC413948349}"/>
              </a:ext>
            </a:extLst>
          </p:cNvPr>
          <p:cNvSpPr/>
          <p:nvPr/>
        </p:nvSpPr>
        <p:spPr>
          <a:xfrm>
            <a:off x="9172863" y="4828309"/>
            <a:ext cx="1399309" cy="84281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SAPS4C</a:t>
            </a:r>
          </a:p>
          <a:p>
            <a:pPr algn="ctr"/>
            <a:r>
              <a:rPr lang="en-US" dirty="0" err="1"/>
              <a:t>ekko</a:t>
            </a:r>
            <a:endParaRPr lang="en-US" dirty="0"/>
          </a:p>
        </p:txBody>
      </p:sp>
      <p:cxnSp>
        <p:nvCxnSpPr>
          <p:cNvPr id="18" name="Connector: Elbow 17">
            <a:extLst>
              <a:ext uri="{FF2B5EF4-FFF2-40B4-BE49-F238E27FC236}">
                <a16:creationId xmlns:a16="http://schemas.microsoft.com/office/drawing/2014/main" id="{0BB6777C-0222-4749-9589-9B7B3AFE7A72}"/>
              </a:ext>
            </a:extLst>
          </p:cNvPr>
          <p:cNvCxnSpPr>
            <a:stCxn id="5" idx="2"/>
            <a:endCxn id="15" idx="0"/>
          </p:cNvCxnSpPr>
          <p:nvPr/>
        </p:nvCxnSpPr>
        <p:spPr>
          <a:xfrm rot="16200000" flipH="1">
            <a:off x="6892058" y="4400548"/>
            <a:ext cx="89246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B65D255-2A90-49FE-8FF2-72376A942ADE}"/>
              </a:ext>
            </a:extLst>
          </p:cNvPr>
          <p:cNvCxnSpPr>
            <a:stCxn id="6" idx="2"/>
            <a:endCxn id="16" idx="0"/>
          </p:cNvCxnSpPr>
          <p:nvPr/>
        </p:nvCxnSpPr>
        <p:spPr>
          <a:xfrm rot="16200000" flipH="1">
            <a:off x="9382414" y="4338204"/>
            <a:ext cx="856673" cy="1235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0EEACDB-29A6-4175-84BF-A28FD446179F}"/>
              </a:ext>
            </a:extLst>
          </p:cNvPr>
          <p:cNvSpPr/>
          <p:nvPr/>
        </p:nvSpPr>
        <p:spPr>
          <a:xfrm>
            <a:off x="4544290" y="5837382"/>
            <a:ext cx="1399309" cy="51745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a:t>
            </a:r>
          </a:p>
        </p:txBody>
      </p:sp>
      <p:sp>
        <p:nvSpPr>
          <p:cNvPr id="22" name="Rectangle 21">
            <a:extLst>
              <a:ext uri="{FF2B5EF4-FFF2-40B4-BE49-F238E27FC236}">
                <a16:creationId xmlns:a16="http://schemas.microsoft.com/office/drawing/2014/main" id="{A90C119F-A0D0-4687-9F89-93C2530A62C9}"/>
              </a:ext>
            </a:extLst>
          </p:cNvPr>
          <p:cNvSpPr/>
          <p:nvPr/>
        </p:nvSpPr>
        <p:spPr>
          <a:xfrm>
            <a:off x="3251200" y="5082309"/>
            <a:ext cx="997527" cy="68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MIG</a:t>
            </a:r>
          </a:p>
          <a:p>
            <a:pPr algn="ctr"/>
            <a:r>
              <a:rPr lang="en-US" dirty="0" err="1"/>
              <a:t>ekko</a:t>
            </a:r>
            <a:endParaRPr lang="en-US" dirty="0"/>
          </a:p>
        </p:txBody>
      </p:sp>
      <p:sp>
        <p:nvSpPr>
          <p:cNvPr id="23" name="TextBox 22">
            <a:extLst>
              <a:ext uri="{FF2B5EF4-FFF2-40B4-BE49-F238E27FC236}">
                <a16:creationId xmlns:a16="http://schemas.microsoft.com/office/drawing/2014/main" id="{8089CB50-84EA-489A-A640-80FAD46A6AF9}"/>
              </a:ext>
            </a:extLst>
          </p:cNvPr>
          <p:cNvSpPr txBox="1"/>
          <p:nvPr/>
        </p:nvSpPr>
        <p:spPr>
          <a:xfrm>
            <a:off x="207818" y="3362249"/>
            <a:ext cx="3445164" cy="646331"/>
          </a:xfrm>
          <a:prstGeom prst="rect">
            <a:avLst/>
          </a:prstGeom>
          <a:noFill/>
        </p:spPr>
        <p:txBody>
          <a:bodyPr wrap="square" rtlCol="0">
            <a:spAutoFit/>
          </a:bodyPr>
          <a:lstStyle/>
          <a:p>
            <a:r>
              <a:rPr lang="en-US" dirty="0"/>
              <a:t>Select * from </a:t>
            </a:r>
            <a:r>
              <a:rPr lang="en-US" dirty="0" err="1"/>
              <a:t>Schemaname.tablename</a:t>
            </a:r>
            <a:r>
              <a:rPr lang="en-US" dirty="0"/>
              <a:t>;</a:t>
            </a:r>
          </a:p>
        </p:txBody>
      </p:sp>
    </p:spTree>
    <p:extLst>
      <p:ext uri="{BB962C8B-B14F-4D97-AF65-F5344CB8AC3E}">
        <p14:creationId xmlns:p14="http://schemas.microsoft.com/office/powerpoint/2010/main" val="122902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915556-1532-4997-AD2A-249D76DD01D9}"/>
              </a:ext>
            </a:extLst>
          </p:cNvPr>
          <p:cNvSpPr/>
          <p:nvPr/>
        </p:nvSpPr>
        <p:spPr>
          <a:xfrm>
            <a:off x="743526" y="4359563"/>
            <a:ext cx="1597891" cy="1995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endParaRPr lang="en-US" dirty="0"/>
          </a:p>
          <a:p>
            <a:pPr algn="ctr"/>
            <a:r>
              <a:rPr lang="en-US" strike="sngStrike" dirty="0"/>
              <a:t>5rex</a:t>
            </a:r>
          </a:p>
        </p:txBody>
      </p:sp>
      <p:sp>
        <p:nvSpPr>
          <p:cNvPr id="3" name="Rectangle 2">
            <a:extLst>
              <a:ext uri="{FF2B5EF4-FFF2-40B4-BE49-F238E27FC236}">
                <a16:creationId xmlns:a16="http://schemas.microsoft.com/office/drawing/2014/main" id="{4B1B9F92-81C2-4C23-A33C-0646EFB666FA}"/>
              </a:ext>
            </a:extLst>
          </p:cNvPr>
          <p:cNvSpPr/>
          <p:nvPr/>
        </p:nvSpPr>
        <p:spPr>
          <a:xfrm>
            <a:off x="5555673" y="4350327"/>
            <a:ext cx="1597891" cy="1995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a:p>
            <a:pPr algn="ctr"/>
            <a:endParaRPr lang="en-US" dirty="0"/>
          </a:p>
          <a:p>
            <a:pPr algn="ctr"/>
            <a:r>
              <a:rPr lang="en-US" dirty="0"/>
              <a:t>0rec</a:t>
            </a:r>
          </a:p>
        </p:txBody>
      </p:sp>
      <p:sp>
        <p:nvSpPr>
          <p:cNvPr id="4" name="Rectangle 3">
            <a:extLst>
              <a:ext uri="{FF2B5EF4-FFF2-40B4-BE49-F238E27FC236}">
                <a16:creationId xmlns:a16="http://schemas.microsoft.com/office/drawing/2014/main" id="{B18756C3-630A-4821-AC30-7579078D30AB}"/>
              </a:ext>
            </a:extLst>
          </p:cNvPr>
          <p:cNvSpPr/>
          <p:nvPr/>
        </p:nvSpPr>
        <p:spPr>
          <a:xfrm>
            <a:off x="10012218" y="4581235"/>
            <a:ext cx="1597891" cy="1995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a:p>
            <a:pPr algn="ctr"/>
            <a:endParaRPr lang="en-US" dirty="0"/>
          </a:p>
          <a:p>
            <a:pPr algn="ctr"/>
            <a:r>
              <a:rPr lang="en-US" dirty="0"/>
              <a:t>10rec</a:t>
            </a:r>
          </a:p>
        </p:txBody>
      </p:sp>
      <p:sp>
        <p:nvSpPr>
          <p:cNvPr id="5" name="TextBox 4">
            <a:extLst>
              <a:ext uri="{FF2B5EF4-FFF2-40B4-BE49-F238E27FC236}">
                <a16:creationId xmlns:a16="http://schemas.microsoft.com/office/drawing/2014/main" id="{30F1A1F5-F48A-4095-BF62-46A2524A2B9F}"/>
              </a:ext>
            </a:extLst>
          </p:cNvPr>
          <p:cNvSpPr txBox="1"/>
          <p:nvPr/>
        </p:nvSpPr>
        <p:spPr>
          <a:xfrm>
            <a:off x="353291" y="2960346"/>
            <a:ext cx="2807855" cy="1477328"/>
          </a:xfrm>
          <a:prstGeom prst="rect">
            <a:avLst/>
          </a:prstGeom>
          <a:noFill/>
        </p:spPr>
        <p:txBody>
          <a:bodyPr wrap="square" rtlCol="0">
            <a:spAutoFit/>
          </a:bodyPr>
          <a:lstStyle/>
          <a:p>
            <a:r>
              <a:rPr lang="en-US" dirty="0"/>
              <a:t>ALTER TABLE emp</a:t>
            </a:r>
          </a:p>
          <a:p>
            <a:r>
              <a:rPr lang="en-US" dirty="0"/>
              <a:t>Name pk</a:t>
            </a:r>
          </a:p>
          <a:p>
            <a:r>
              <a:rPr lang="en-US" dirty="0"/>
              <a:t>ID pk</a:t>
            </a:r>
          </a:p>
          <a:p>
            <a:r>
              <a:rPr lang="en-US" dirty="0"/>
              <a:t>Sal</a:t>
            </a:r>
          </a:p>
          <a:p>
            <a:r>
              <a:rPr lang="en-US" dirty="0" err="1"/>
              <a:t>curr</a:t>
            </a:r>
            <a:endParaRPr lang="en-US" dirty="0"/>
          </a:p>
        </p:txBody>
      </p:sp>
      <p:sp>
        <p:nvSpPr>
          <p:cNvPr id="6" name="TextBox 5">
            <a:extLst>
              <a:ext uri="{FF2B5EF4-FFF2-40B4-BE49-F238E27FC236}">
                <a16:creationId xmlns:a16="http://schemas.microsoft.com/office/drawing/2014/main" id="{503C7BF7-D9BB-4030-859D-60560DE03835}"/>
              </a:ext>
            </a:extLst>
          </p:cNvPr>
          <p:cNvSpPr txBox="1"/>
          <p:nvPr/>
        </p:nvSpPr>
        <p:spPr>
          <a:xfrm>
            <a:off x="5112326" y="2960346"/>
            <a:ext cx="2807855" cy="1477328"/>
          </a:xfrm>
          <a:prstGeom prst="rect">
            <a:avLst/>
          </a:prstGeom>
          <a:noFill/>
        </p:spPr>
        <p:txBody>
          <a:bodyPr wrap="square" rtlCol="0">
            <a:spAutoFit/>
          </a:bodyPr>
          <a:lstStyle/>
          <a:p>
            <a:r>
              <a:rPr lang="en-US" dirty="0"/>
              <a:t>ALTER TABLE emp</a:t>
            </a:r>
          </a:p>
          <a:p>
            <a:r>
              <a:rPr lang="en-US" dirty="0"/>
              <a:t>Name pk</a:t>
            </a:r>
          </a:p>
          <a:p>
            <a:r>
              <a:rPr lang="en-US" dirty="0"/>
              <a:t>ID pk</a:t>
            </a:r>
          </a:p>
          <a:p>
            <a:r>
              <a:rPr lang="en-US" dirty="0"/>
              <a:t>Sal</a:t>
            </a:r>
          </a:p>
          <a:p>
            <a:r>
              <a:rPr lang="en-US" dirty="0" err="1"/>
              <a:t>curr</a:t>
            </a:r>
            <a:endParaRPr lang="en-US" dirty="0"/>
          </a:p>
        </p:txBody>
      </p:sp>
      <p:sp>
        <p:nvSpPr>
          <p:cNvPr id="7" name="TextBox 6">
            <a:extLst>
              <a:ext uri="{FF2B5EF4-FFF2-40B4-BE49-F238E27FC236}">
                <a16:creationId xmlns:a16="http://schemas.microsoft.com/office/drawing/2014/main" id="{30995272-DA37-4BEF-9FC4-98D6927498FF}"/>
              </a:ext>
            </a:extLst>
          </p:cNvPr>
          <p:cNvSpPr txBox="1"/>
          <p:nvPr/>
        </p:nvSpPr>
        <p:spPr>
          <a:xfrm>
            <a:off x="9548091" y="2882235"/>
            <a:ext cx="2807855" cy="1477328"/>
          </a:xfrm>
          <a:prstGeom prst="rect">
            <a:avLst/>
          </a:prstGeom>
          <a:noFill/>
        </p:spPr>
        <p:txBody>
          <a:bodyPr wrap="square" rtlCol="0">
            <a:spAutoFit/>
          </a:bodyPr>
          <a:lstStyle/>
          <a:p>
            <a:r>
              <a:rPr lang="en-US" dirty="0"/>
              <a:t>ALTER TABLE emp</a:t>
            </a:r>
          </a:p>
          <a:p>
            <a:r>
              <a:rPr lang="en-US" dirty="0"/>
              <a:t>Name pk</a:t>
            </a:r>
          </a:p>
          <a:p>
            <a:r>
              <a:rPr lang="en-US" dirty="0"/>
              <a:t>ID pk</a:t>
            </a:r>
          </a:p>
          <a:p>
            <a:r>
              <a:rPr lang="en-US" dirty="0"/>
              <a:t>Sal</a:t>
            </a:r>
          </a:p>
          <a:p>
            <a:r>
              <a:rPr lang="en-US" dirty="0" err="1"/>
              <a:t>curr</a:t>
            </a:r>
            <a:endParaRPr lang="en-US" dirty="0"/>
          </a:p>
        </p:txBody>
      </p:sp>
      <p:sp>
        <p:nvSpPr>
          <p:cNvPr id="8" name="Rectangle 7">
            <a:extLst>
              <a:ext uri="{FF2B5EF4-FFF2-40B4-BE49-F238E27FC236}">
                <a16:creationId xmlns:a16="http://schemas.microsoft.com/office/drawing/2014/main" id="{F43A30D8-90DA-40FE-88D2-59EAB6CCC7B8}"/>
              </a:ext>
            </a:extLst>
          </p:cNvPr>
          <p:cNvSpPr/>
          <p:nvPr/>
        </p:nvSpPr>
        <p:spPr>
          <a:xfrm>
            <a:off x="8552873" y="5135418"/>
            <a:ext cx="877454" cy="720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a:t>
            </a:r>
          </a:p>
        </p:txBody>
      </p:sp>
      <p:sp>
        <p:nvSpPr>
          <p:cNvPr id="9" name="Arrow: Curved Left 8">
            <a:extLst>
              <a:ext uri="{FF2B5EF4-FFF2-40B4-BE49-F238E27FC236}">
                <a16:creationId xmlns:a16="http://schemas.microsoft.com/office/drawing/2014/main" id="{45AC5BCF-BEC2-4DF6-9146-79DB4C62CCB1}"/>
              </a:ext>
            </a:extLst>
          </p:cNvPr>
          <p:cNvSpPr/>
          <p:nvPr/>
        </p:nvSpPr>
        <p:spPr>
          <a:xfrm rot="5119209">
            <a:off x="9369429" y="5579214"/>
            <a:ext cx="951346" cy="163483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Right 9">
            <a:extLst>
              <a:ext uri="{FF2B5EF4-FFF2-40B4-BE49-F238E27FC236}">
                <a16:creationId xmlns:a16="http://schemas.microsoft.com/office/drawing/2014/main" id="{0419583A-B25D-416D-9A7D-A5C3EE049190}"/>
              </a:ext>
            </a:extLst>
          </p:cNvPr>
          <p:cNvSpPr/>
          <p:nvPr/>
        </p:nvSpPr>
        <p:spPr>
          <a:xfrm rot="15922399" flipH="1">
            <a:off x="9801490" y="4295359"/>
            <a:ext cx="421456" cy="12099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croll: Vertical 10">
            <a:extLst>
              <a:ext uri="{FF2B5EF4-FFF2-40B4-BE49-F238E27FC236}">
                <a16:creationId xmlns:a16="http://schemas.microsoft.com/office/drawing/2014/main" id="{FA334210-011C-4486-9D71-B811FF071585}"/>
              </a:ext>
            </a:extLst>
          </p:cNvPr>
          <p:cNvSpPr/>
          <p:nvPr/>
        </p:nvSpPr>
        <p:spPr>
          <a:xfrm>
            <a:off x="743526" y="4495"/>
            <a:ext cx="1764145" cy="15424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Key name,</a:t>
            </a:r>
          </a:p>
          <a:p>
            <a:pPr algn="ctr"/>
            <a:r>
              <a:rPr lang="en-US" dirty="0"/>
              <a:t>Key id</a:t>
            </a:r>
          </a:p>
          <a:p>
            <a:pPr algn="ctr"/>
            <a:r>
              <a:rPr lang="en-US" dirty="0"/>
              <a:t>Sal, </a:t>
            </a:r>
            <a:r>
              <a:rPr lang="en-US" dirty="0" err="1"/>
              <a:t>curr</a:t>
            </a:r>
            <a:endParaRPr lang="en-US" dirty="0"/>
          </a:p>
          <a:p>
            <a:pPr algn="ctr"/>
            <a:r>
              <a:rPr lang="en-US" dirty="0"/>
              <a:t>}</a:t>
            </a:r>
          </a:p>
        </p:txBody>
      </p:sp>
      <p:sp>
        <p:nvSpPr>
          <p:cNvPr id="12" name="TextBox 11">
            <a:extLst>
              <a:ext uri="{FF2B5EF4-FFF2-40B4-BE49-F238E27FC236}">
                <a16:creationId xmlns:a16="http://schemas.microsoft.com/office/drawing/2014/main" id="{62985DDE-6EF3-4EC6-92C0-55420C6748C4}"/>
              </a:ext>
            </a:extLst>
          </p:cNvPr>
          <p:cNvSpPr txBox="1"/>
          <p:nvPr/>
        </p:nvSpPr>
        <p:spPr>
          <a:xfrm>
            <a:off x="2567709" y="591066"/>
            <a:ext cx="2133600" cy="923330"/>
          </a:xfrm>
          <a:prstGeom prst="rect">
            <a:avLst/>
          </a:prstGeom>
          <a:noFill/>
        </p:spPr>
        <p:txBody>
          <a:bodyPr wrap="square" rtlCol="0">
            <a:spAutoFit/>
          </a:bodyPr>
          <a:lstStyle/>
          <a:p>
            <a:r>
              <a:rPr lang="en-US" dirty="0"/>
              <a:t>Design time object</a:t>
            </a:r>
          </a:p>
          <a:p>
            <a:r>
              <a:rPr lang="en-US" dirty="0"/>
              <a:t>Package</a:t>
            </a:r>
          </a:p>
          <a:p>
            <a:r>
              <a:rPr lang="en-US" dirty="0"/>
              <a:t>.cds</a:t>
            </a:r>
          </a:p>
        </p:txBody>
      </p:sp>
      <p:sp>
        <p:nvSpPr>
          <p:cNvPr id="13" name="Arrow: Down 12">
            <a:extLst>
              <a:ext uri="{FF2B5EF4-FFF2-40B4-BE49-F238E27FC236}">
                <a16:creationId xmlns:a16="http://schemas.microsoft.com/office/drawing/2014/main" id="{83175218-FC64-40B8-9757-B296D23B5DC3}"/>
              </a:ext>
            </a:extLst>
          </p:cNvPr>
          <p:cNvSpPr/>
          <p:nvPr/>
        </p:nvSpPr>
        <p:spPr>
          <a:xfrm>
            <a:off x="1431636" y="1489501"/>
            <a:ext cx="434109" cy="96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48F1D85-0241-439E-ABF1-7E28CB1F2EF6}"/>
              </a:ext>
            </a:extLst>
          </p:cNvPr>
          <p:cNvSpPr txBox="1"/>
          <p:nvPr/>
        </p:nvSpPr>
        <p:spPr>
          <a:xfrm>
            <a:off x="1865745" y="1773382"/>
            <a:ext cx="1173019" cy="369332"/>
          </a:xfrm>
          <a:prstGeom prst="rect">
            <a:avLst/>
          </a:prstGeom>
          <a:noFill/>
        </p:spPr>
        <p:txBody>
          <a:bodyPr wrap="square" rtlCol="0">
            <a:spAutoFit/>
          </a:bodyPr>
          <a:lstStyle/>
          <a:p>
            <a:r>
              <a:rPr lang="en-US" dirty="0"/>
              <a:t>active</a:t>
            </a:r>
          </a:p>
        </p:txBody>
      </p:sp>
      <p:sp>
        <p:nvSpPr>
          <p:cNvPr id="15" name="Rectangle 14">
            <a:extLst>
              <a:ext uri="{FF2B5EF4-FFF2-40B4-BE49-F238E27FC236}">
                <a16:creationId xmlns:a16="http://schemas.microsoft.com/office/drawing/2014/main" id="{DD8B8D7C-FCB7-461D-8F31-105EEBD645D7}"/>
              </a:ext>
            </a:extLst>
          </p:cNvPr>
          <p:cNvSpPr/>
          <p:nvPr/>
        </p:nvSpPr>
        <p:spPr>
          <a:xfrm>
            <a:off x="339436" y="2456873"/>
            <a:ext cx="2699328" cy="4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Server</a:t>
            </a:r>
          </a:p>
        </p:txBody>
      </p:sp>
      <p:sp>
        <p:nvSpPr>
          <p:cNvPr id="16" name="Scroll: Vertical 15">
            <a:extLst>
              <a:ext uri="{FF2B5EF4-FFF2-40B4-BE49-F238E27FC236}">
                <a16:creationId xmlns:a16="http://schemas.microsoft.com/office/drawing/2014/main" id="{7DA62036-2867-4618-A07C-B89209ABC9F4}"/>
              </a:ext>
            </a:extLst>
          </p:cNvPr>
          <p:cNvSpPr/>
          <p:nvPr/>
        </p:nvSpPr>
        <p:spPr>
          <a:xfrm>
            <a:off x="5213927" y="-52972"/>
            <a:ext cx="1764145" cy="15424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Key name,</a:t>
            </a:r>
          </a:p>
          <a:p>
            <a:pPr algn="ctr"/>
            <a:r>
              <a:rPr lang="en-US" dirty="0"/>
              <a:t>Sal, </a:t>
            </a:r>
            <a:r>
              <a:rPr lang="en-US" dirty="0" err="1"/>
              <a:t>curr</a:t>
            </a:r>
            <a:endParaRPr lang="en-US" dirty="0"/>
          </a:p>
          <a:p>
            <a:pPr algn="ctr"/>
            <a:r>
              <a:rPr lang="en-US" dirty="0"/>
              <a:t>}</a:t>
            </a:r>
          </a:p>
        </p:txBody>
      </p:sp>
      <p:sp>
        <p:nvSpPr>
          <p:cNvPr id="17" name="TextBox 16">
            <a:extLst>
              <a:ext uri="{FF2B5EF4-FFF2-40B4-BE49-F238E27FC236}">
                <a16:creationId xmlns:a16="http://schemas.microsoft.com/office/drawing/2014/main" id="{51F296EF-88F4-4FFB-A4CD-BB6253E0E23C}"/>
              </a:ext>
            </a:extLst>
          </p:cNvPr>
          <p:cNvSpPr txBox="1"/>
          <p:nvPr/>
        </p:nvSpPr>
        <p:spPr>
          <a:xfrm>
            <a:off x="7038110" y="533599"/>
            <a:ext cx="2133600" cy="369332"/>
          </a:xfrm>
          <a:prstGeom prst="rect">
            <a:avLst/>
          </a:prstGeom>
          <a:noFill/>
        </p:spPr>
        <p:txBody>
          <a:bodyPr wrap="square" rtlCol="0">
            <a:spAutoFit/>
          </a:bodyPr>
          <a:lstStyle/>
          <a:p>
            <a:r>
              <a:rPr lang="en-US" dirty="0"/>
              <a:t>Design time object</a:t>
            </a:r>
          </a:p>
        </p:txBody>
      </p:sp>
      <p:sp>
        <p:nvSpPr>
          <p:cNvPr id="18" name="Arrow: Down 17">
            <a:extLst>
              <a:ext uri="{FF2B5EF4-FFF2-40B4-BE49-F238E27FC236}">
                <a16:creationId xmlns:a16="http://schemas.microsoft.com/office/drawing/2014/main" id="{DB951B47-18B9-4ECB-91B5-8E395347E0E1}"/>
              </a:ext>
            </a:extLst>
          </p:cNvPr>
          <p:cNvSpPr/>
          <p:nvPr/>
        </p:nvSpPr>
        <p:spPr>
          <a:xfrm>
            <a:off x="5841998" y="1489501"/>
            <a:ext cx="434109" cy="96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4EC4853-6AA3-443C-9944-9D4A8B924A2A}"/>
              </a:ext>
            </a:extLst>
          </p:cNvPr>
          <p:cNvSpPr txBox="1"/>
          <p:nvPr/>
        </p:nvSpPr>
        <p:spPr>
          <a:xfrm>
            <a:off x="6276107" y="1773382"/>
            <a:ext cx="1173019" cy="369332"/>
          </a:xfrm>
          <a:prstGeom prst="rect">
            <a:avLst/>
          </a:prstGeom>
          <a:noFill/>
        </p:spPr>
        <p:txBody>
          <a:bodyPr wrap="square" rtlCol="0">
            <a:spAutoFit/>
          </a:bodyPr>
          <a:lstStyle/>
          <a:p>
            <a:r>
              <a:rPr lang="en-US" dirty="0"/>
              <a:t>active</a:t>
            </a:r>
          </a:p>
        </p:txBody>
      </p:sp>
      <p:sp>
        <p:nvSpPr>
          <p:cNvPr id="20" name="Rectangle 19">
            <a:extLst>
              <a:ext uri="{FF2B5EF4-FFF2-40B4-BE49-F238E27FC236}">
                <a16:creationId xmlns:a16="http://schemas.microsoft.com/office/drawing/2014/main" id="{5B727D2D-7484-4F77-8338-C7240B6B81D8}"/>
              </a:ext>
            </a:extLst>
          </p:cNvPr>
          <p:cNvSpPr/>
          <p:nvPr/>
        </p:nvSpPr>
        <p:spPr>
          <a:xfrm>
            <a:off x="4749798" y="2456873"/>
            <a:ext cx="2699328" cy="4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Server</a:t>
            </a:r>
          </a:p>
        </p:txBody>
      </p:sp>
      <p:sp>
        <p:nvSpPr>
          <p:cNvPr id="21" name="Scroll: Vertical 20">
            <a:extLst>
              <a:ext uri="{FF2B5EF4-FFF2-40B4-BE49-F238E27FC236}">
                <a16:creationId xmlns:a16="http://schemas.microsoft.com/office/drawing/2014/main" id="{44883320-BEFE-4E6D-BC67-FB4E71137BCE}"/>
              </a:ext>
            </a:extLst>
          </p:cNvPr>
          <p:cNvSpPr/>
          <p:nvPr/>
        </p:nvSpPr>
        <p:spPr>
          <a:xfrm>
            <a:off x="9624291" y="-68783"/>
            <a:ext cx="1764145" cy="1542473"/>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a:p>
            <a:pPr algn="ctr"/>
            <a:r>
              <a:rPr lang="en-US" dirty="0"/>
              <a:t>Key name,</a:t>
            </a:r>
          </a:p>
          <a:p>
            <a:pPr algn="ctr"/>
            <a:r>
              <a:rPr lang="en-US" dirty="0"/>
              <a:t>Sal, </a:t>
            </a:r>
            <a:r>
              <a:rPr lang="en-US" dirty="0" err="1"/>
              <a:t>curr</a:t>
            </a:r>
            <a:endParaRPr lang="en-US" dirty="0"/>
          </a:p>
          <a:p>
            <a:pPr algn="ctr"/>
            <a:r>
              <a:rPr lang="en-US" dirty="0"/>
              <a:t>}</a:t>
            </a:r>
          </a:p>
        </p:txBody>
      </p:sp>
      <p:sp>
        <p:nvSpPr>
          <p:cNvPr id="22" name="TextBox 21">
            <a:extLst>
              <a:ext uri="{FF2B5EF4-FFF2-40B4-BE49-F238E27FC236}">
                <a16:creationId xmlns:a16="http://schemas.microsoft.com/office/drawing/2014/main" id="{8AB78EE8-BC03-441B-840D-AA12977CFB39}"/>
              </a:ext>
            </a:extLst>
          </p:cNvPr>
          <p:cNvSpPr txBox="1"/>
          <p:nvPr/>
        </p:nvSpPr>
        <p:spPr>
          <a:xfrm>
            <a:off x="11448474" y="517788"/>
            <a:ext cx="2133600" cy="369332"/>
          </a:xfrm>
          <a:prstGeom prst="rect">
            <a:avLst/>
          </a:prstGeom>
          <a:noFill/>
        </p:spPr>
        <p:txBody>
          <a:bodyPr wrap="square" rtlCol="0">
            <a:spAutoFit/>
          </a:bodyPr>
          <a:lstStyle/>
          <a:p>
            <a:r>
              <a:rPr lang="en-US" dirty="0"/>
              <a:t>Design time object</a:t>
            </a:r>
          </a:p>
        </p:txBody>
      </p:sp>
      <p:sp>
        <p:nvSpPr>
          <p:cNvPr id="23" name="Arrow: Down 22">
            <a:extLst>
              <a:ext uri="{FF2B5EF4-FFF2-40B4-BE49-F238E27FC236}">
                <a16:creationId xmlns:a16="http://schemas.microsoft.com/office/drawing/2014/main" id="{5CFA3C71-4562-4499-922E-121D3DEAF1FD}"/>
              </a:ext>
            </a:extLst>
          </p:cNvPr>
          <p:cNvSpPr/>
          <p:nvPr/>
        </p:nvSpPr>
        <p:spPr>
          <a:xfrm>
            <a:off x="10245436" y="1443778"/>
            <a:ext cx="434109" cy="96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E0644FE-6200-41E9-AC1C-2778A7084609}"/>
              </a:ext>
            </a:extLst>
          </p:cNvPr>
          <p:cNvSpPr txBox="1"/>
          <p:nvPr/>
        </p:nvSpPr>
        <p:spPr>
          <a:xfrm>
            <a:off x="10679545" y="1727659"/>
            <a:ext cx="1173019" cy="369332"/>
          </a:xfrm>
          <a:prstGeom prst="rect">
            <a:avLst/>
          </a:prstGeom>
          <a:noFill/>
        </p:spPr>
        <p:txBody>
          <a:bodyPr wrap="square" rtlCol="0">
            <a:spAutoFit/>
          </a:bodyPr>
          <a:lstStyle/>
          <a:p>
            <a:r>
              <a:rPr lang="en-US" dirty="0"/>
              <a:t>active</a:t>
            </a:r>
          </a:p>
        </p:txBody>
      </p:sp>
      <p:sp>
        <p:nvSpPr>
          <p:cNvPr id="25" name="Rectangle 24">
            <a:extLst>
              <a:ext uri="{FF2B5EF4-FFF2-40B4-BE49-F238E27FC236}">
                <a16:creationId xmlns:a16="http://schemas.microsoft.com/office/drawing/2014/main" id="{3F05938D-83A9-46B9-8EF8-5C2D6C548ABE}"/>
              </a:ext>
            </a:extLst>
          </p:cNvPr>
          <p:cNvSpPr/>
          <p:nvPr/>
        </p:nvSpPr>
        <p:spPr>
          <a:xfrm>
            <a:off x="9153236" y="2411150"/>
            <a:ext cx="2699328" cy="498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 Server</a:t>
            </a:r>
          </a:p>
        </p:txBody>
      </p:sp>
      <p:sp>
        <p:nvSpPr>
          <p:cNvPr id="26" name="TextBox 25">
            <a:extLst>
              <a:ext uri="{FF2B5EF4-FFF2-40B4-BE49-F238E27FC236}">
                <a16:creationId xmlns:a16="http://schemas.microsoft.com/office/drawing/2014/main" id="{781E6E8C-0DF5-48E6-AD86-1506AE55E6F5}"/>
              </a:ext>
            </a:extLst>
          </p:cNvPr>
          <p:cNvSpPr txBox="1"/>
          <p:nvPr/>
        </p:nvSpPr>
        <p:spPr>
          <a:xfrm>
            <a:off x="2452254" y="4907269"/>
            <a:ext cx="2133600" cy="646331"/>
          </a:xfrm>
          <a:prstGeom prst="rect">
            <a:avLst/>
          </a:prstGeom>
          <a:noFill/>
        </p:spPr>
        <p:txBody>
          <a:bodyPr wrap="square" rtlCol="0">
            <a:spAutoFit/>
          </a:bodyPr>
          <a:lstStyle/>
          <a:p>
            <a:r>
              <a:rPr lang="en-US" dirty="0"/>
              <a:t>Run time object</a:t>
            </a:r>
          </a:p>
          <a:p>
            <a:r>
              <a:rPr lang="en-US" dirty="0"/>
              <a:t>Schema</a:t>
            </a:r>
          </a:p>
        </p:txBody>
      </p:sp>
    </p:spTree>
    <p:extLst>
      <p:ext uri="{BB962C8B-B14F-4D97-AF65-F5344CB8AC3E}">
        <p14:creationId xmlns:p14="http://schemas.microsoft.com/office/powerpoint/2010/main" val="131611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829E8E-64E7-43F9-A073-EB5A340A06A8}"/>
              </a:ext>
            </a:extLst>
          </p:cNvPr>
          <p:cNvSpPr/>
          <p:nvPr/>
        </p:nvSpPr>
        <p:spPr>
          <a:xfrm>
            <a:off x="4147128" y="4230255"/>
            <a:ext cx="3676073" cy="1801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10 Recs, 100-&gt;150, 250</a:t>
            </a:r>
          </a:p>
          <a:p>
            <a:pPr algn="ctr"/>
            <a:endParaRPr lang="en-US" dirty="0"/>
          </a:p>
          <a:p>
            <a:pPr algn="ctr"/>
            <a:r>
              <a:rPr lang="en-US" dirty="0"/>
              <a:t>Dev team – Schema</a:t>
            </a:r>
          </a:p>
        </p:txBody>
      </p:sp>
      <p:sp>
        <p:nvSpPr>
          <p:cNvPr id="3" name="Rectangle: Rounded Corners 2">
            <a:extLst>
              <a:ext uri="{FF2B5EF4-FFF2-40B4-BE49-F238E27FC236}">
                <a16:creationId xmlns:a16="http://schemas.microsoft.com/office/drawing/2014/main" id="{3A5E7553-E887-4977-858F-6F700CFBCD92}"/>
              </a:ext>
            </a:extLst>
          </p:cNvPr>
          <p:cNvSpPr/>
          <p:nvPr/>
        </p:nvSpPr>
        <p:spPr>
          <a:xfrm>
            <a:off x="4054764" y="1925781"/>
            <a:ext cx="3860799" cy="14039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XS Project</a:t>
            </a:r>
          </a:p>
          <a:p>
            <a:pPr algn="ctr"/>
            <a:endParaRPr lang="en-US" dirty="0"/>
          </a:p>
          <a:p>
            <a:pPr algn="ctr"/>
            <a:r>
              <a:rPr lang="en-US" dirty="0" err="1"/>
              <a:t>order.hdbtable</a:t>
            </a:r>
            <a:endParaRPr lang="en-US" dirty="0"/>
          </a:p>
        </p:txBody>
      </p:sp>
      <p:sp>
        <p:nvSpPr>
          <p:cNvPr id="4" name="Arrow: Down 3">
            <a:extLst>
              <a:ext uri="{FF2B5EF4-FFF2-40B4-BE49-F238E27FC236}">
                <a16:creationId xmlns:a16="http://schemas.microsoft.com/office/drawing/2014/main" id="{C3F88012-F4A0-4BF5-9177-13A45C9E3A33}"/>
              </a:ext>
            </a:extLst>
          </p:cNvPr>
          <p:cNvSpPr/>
          <p:nvPr/>
        </p:nvSpPr>
        <p:spPr>
          <a:xfrm>
            <a:off x="5689600" y="3260436"/>
            <a:ext cx="822036" cy="969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D1CAFAA-BA02-47ED-B4C9-9E3328589332}"/>
              </a:ext>
            </a:extLst>
          </p:cNvPr>
          <p:cNvSpPr/>
          <p:nvPr/>
        </p:nvSpPr>
        <p:spPr>
          <a:xfrm>
            <a:off x="4054764" y="431798"/>
            <a:ext cx="3860799" cy="1043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Xsjs</a:t>
            </a:r>
            <a:r>
              <a:rPr lang="en-US" dirty="0"/>
              <a:t>, </a:t>
            </a:r>
            <a:r>
              <a:rPr lang="en-US" dirty="0" err="1"/>
              <a:t>xsodata</a:t>
            </a:r>
            <a:endParaRPr lang="en-US" dirty="0"/>
          </a:p>
        </p:txBody>
      </p:sp>
      <p:sp>
        <p:nvSpPr>
          <p:cNvPr id="6" name="Rectangle: Rounded Corners 5">
            <a:extLst>
              <a:ext uri="{FF2B5EF4-FFF2-40B4-BE49-F238E27FC236}">
                <a16:creationId xmlns:a16="http://schemas.microsoft.com/office/drawing/2014/main" id="{534AFC37-DE9D-4AE7-8DCA-6F94BCD02B70}"/>
              </a:ext>
            </a:extLst>
          </p:cNvPr>
          <p:cNvSpPr/>
          <p:nvPr/>
        </p:nvSpPr>
        <p:spPr>
          <a:xfrm>
            <a:off x="387927" y="240145"/>
            <a:ext cx="1773382" cy="145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 App</a:t>
            </a:r>
          </a:p>
        </p:txBody>
      </p:sp>
      <p:sp>
        <p:nvSpPr>
          <p:cNvPr id="7" name="Arrow: Right 6">
            <a:extLst>
              <a:ext uri="{FF2B5EF4-FFF2-40B4-BE49-F238E27FC236}">
                <a16:creationId xmlns:a16="http://schemas.microsoft.com/office/drawing/2014/main" id="{E76F93FD-4C55-41EF-B742-E2D4247A771A}"/>
              </a:ext>
            </a:extLst>
          </p:cNvPr>
          <p:cNvSpPr/>
          <p:nvPr/>
        </p:nvSpPr>
        <p:spPr>
          <a:xfrm>
            <a:off x="2161309" y="646546"/>
            <a:ext cx="1893455" cy="461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DB7418F6-5E8E-4B84-9661-BBBC450FB2D1}"/>
              </a:ext>
            </a:extLst>
          </p:cNvPr>
          <p:cNvSpPr/>
          <p:nvPr/>
        </p:nvSpPr>
        <p:spPr>
          <a:xfrm>
            <a:off x="5938982" y="1475507"/>
            <a:ext cx="267854" cy="4502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5B6642E8-FAE4-43F6-9D55-F8ED1E1F18E4}"/>
              </a:ext>
            </a:extLst>
          </p:cNvPr>
          <p:cNvSpPr/>
          <p:nvPr/>
        </p:nvSpPr>
        <p:spPr>
          <a:xfrm>
            <a:off x="8793018" y="574960"/>
            <a:ext cx="1099127" cy="97674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8A403196-04C7-462C-90B6-851C0AF450D9}"/>
              </a:ext>
            </a:extLst>
          </p:cNvPr>
          <p:cNvSpPr/>
          <p:nvPr/>
        </p:nvSpPr>
        <p:spPr>
          <a:xfrm>
            <a:off x="10769600" y="574959"/>
            <a:ext cx="1099127" cy="97674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F292B3-95A1-4D4C-9A30-F6BA593C683E}"/>
              </a:ext>
            </a:extLst>
          </p:cNvPr>
          <p:cNvSpPr txBox="1"/>
          <p:nvPr/>
        </p:nvSpPr>
        <p:spPr>
          <a:xfrm>
            <a:off x="7915563" y="3075709"/>
            <a:ext cx="4147128" cy="3416320"/>
          </a:xfrm>
          <a:prstGeom prst="rect">
            <a:avLst/>
          </a:prstGeom>
          <a:noFill/>
        </p:spPr>
        <p:txBody>
          <a:bodyPr wrap="square" rtlCol="0">
            <a:spAutoFit/>
          </a:bodyPr>
          <a:lstStyle/>
          <a:p>
            <a:pPr marL="342900" indent="-342900">
              <a:buAutoNum type="arabicPeriod"/>
            </a:pPr>
            <a:r>
              <a:rPr lang="en-US" dirty="0"/>
              <a:t>Multiple developers working with same schema introduce risk of updating other developer data and cause failure in test.</a:t>
            </a:r>
          </a:p>
          <a:p>
            <a:pPr marL="342900" indent="-342900">
              <a:buAutoNum type="arabicPeriod"/>
            </a:pPr>
            <a:r>
              <a:rPr lang="en-US" dirty="0"/>
              <a:t>We are moving to cloud, in the cloud we have services, services are the only way to communicate with software. HDI service, HANA Deployment Infrastructure service in </a:t>
            </a:r>
            <a:r>
              <a:rPr lang="en-US" dirty="0" err="1"/>
              <a:t>cf</a:t>
            </a:r>
            <a:r>
              <a:rPr lang="en-US" dirty="0"/>
              <a:t> to manage </a:t>
            </a:r>
            <a:r>
              <a:rPr lang="en-US" dirty="0" err="1"/>
              <a:t>db</a:t>
            </a:r>
            <a:r>
              <a:rPr lang="en-US" dirty="0"/>
              <a:t> schema. These new </a:t>
            </a:r>
            <a:r>
              <a:rPr lang="en-US" dirty="0" err="1"/>
              <a:t>db</a:t>
            </a:r>
            <a:r>
              <a:rPr lang="en-US" dirty="0"/>
              <a:t> schema are called HDI Container, Self managed by application.</a:t>
            </a:r>
          </a:p>
        </p:txBody>
      </p:sp>
      <p:sp>
        <p:nvSpPr>
          <p:cNvPr id="12" name="TextBox 11">
            <a:extLst>
              <a:ext uri="{FF2B5EF4-FFF2-40B4-BE49-F238E27FC236}">
                <a16:creationId xmlns:a16="http://schemas.microsoft.com/office/drawing/2014/main" id="{3C9ACA1A-39F3-411B-AA50-059E76795BDC}"/>
              </a:ext>
            </a:extLst>
          </p:cNvPr>
          <p:cNvSpPr txBox="1"/>
          <p:nvPr/>
        </p:nvSpPr>
        <p:spPr>
          <a:xfrm>
            <a:off x="387927" y="2419927"/>
            <a:ext cx="2780146" cy="369332"/>
          </a:xfrm>
          <a:prstGeom prst="rect">
            <a:avLst/>
          </a:prstGeom>
          <a:noFill/>
        </p:spPr>
        <p:txBody>
          <a:bodyPr wrap="square" rtlCol="0">
            <a:spAutoFit/>
          </a:bodyPr>
          <a:lstStyle/>
          <a:p>
            <a:r>
              <a:rPr lang="en-US" dirty="0" err="1"/>
              <a:t>FIN.hdbschema</a:t>
            </a:r>
            <a:endParaRPr lang="en-US" dirty="0"/>
          </a:p>
        </p:txBody>
      </p:sp>
    </p:spTree>
    <p:extLst>
      <p:ext uri="{BB962C8B-B14F-4D97-AF65-F5344CB8AC3E}">
        <p14:creationId xmlns:p14="http://schemas.microsoft.com/office/powerpoint/2010/main" val="122557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BTP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555681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13688</TotalTime>
  <Words>2727</Words>
  <Application>Microsoft Office PowerPoint</Application>
  <PresentationFormat>Widescreen</PresentationFormat>
  <Paragraphs>357</Paragraphs>
  <Slides>30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72</vt: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714</cp:revision>
  <dcterms:created xsi:type="dcterms:W3CDTF">2016-07-10T03:33:26Z</dcterms:created>
  <dcterms:modified xsi:type="dcterms:W3CDTF">2022-01-16T06:54:57Z</dcterms:modified>
</cp:coreProperties>
</file>